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0" r:id="rId3"/>
    <p:sldId id="271" r:id="rId4"/>
    <p:sldId id="272" r:id="rId5"/>
    <p:sldId id="273" r:id="rId6"/>
    <p:sldId id="274" r:id="rId7"/>
    <p:sldId id="265" r:id="rId8"/>
    <p:sldId id="275" r:id="rId9"/>
    <p:sldId id="276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33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9" autoAdjust="0"/>
  </p:normalViewPr>
  <p:slideViewPr>
    <p:cSldViewPr>
      <p:cViewPr varScale="1">
        <p:scale>
          <a:sx n="108" d="100"/>
          <a:sy n="108" d="100"/>
        </p:scale>
        <p:origin x="130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55B38B0C-468F-57AB-AA69-318910D77A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4758DD6B-A3FC-E368-B20F-735964BCE7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A1B25-018A-4E64-830D-9BABD5BED9D9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B8B8D4A-C6DE-80B2-B4F3-247C5FAC38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9B5A574-5B16-7511-1F6A-F5423C8032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38750-A3FD-4E20-9F24-963FB7545E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391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FD6B4-145F-4C79-9965-CC6FB2000381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B58B6-36A8-442F-89B0-910A52FA38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55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Úvodní snímek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B58B6-36A8-442F-89B0-910A52FA38B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734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Prázdný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B58B6-36A8-442F-89B0-910A52FA38B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34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 userDrawn="1"/>
        </p:nvPicPr>
        <p:blipFill rotWithShape="1">
          <a:blip r:embed="rId2"/>
          <a:srcRect l="3576" r="13966"/>
          <a:stretch/>
        </p:blipFill>
        <p:spPr>
          <a:xfrm>
            <a:off x="0" y="0"/>
            <a:ext cx="9144000" cy="6886756"/>
          </a:xfrm>
          <a:prstGeom prst="rect">
            <a:avLst/>
          </a:prstGeom>
        </p:spPr>
      </p:pic>
      <p:sp>
        <p:nvSpPr>
          <p:cNvPr id="8" name="Obdélník 7"/>
          <p:cNvSpPr/>
          <p:nvPr userDrawn="1"/>
        </p:nvSpPr>
        <p:spPr>
          <a:xfrm flipV="1">
            <a:off x="0" y="5445224"/>
            <a:ext cx="9144000" cy="1458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56504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1231924-D307-2361-135B-0F9E9C535A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54690"/>
            <a:ext cx="3056755" cy="82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9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5A072E61-5CC2-2563-1211-15FEF81D05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59890"/>
            <a:ext cx="3056755" cy="82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7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marL="0" lvl="0" indent="0">
              <a:lnSpc>
                <a:spcPts val="2899"/>
              </a:lnSpc>
              <a:spcBef>
                <a:spcPts val="0"/>
              </a:spcBef>
              <a:buNone/>
            </a:pP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Lorem ipsum dolor sit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amet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consectetuer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adipiscing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elit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quis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quam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. Aenean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placerat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. In convallis. Proin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pede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metus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vulputate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nec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, fermentum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fringilla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vehicula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vitae,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justo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posuere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lacus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 flipV="1">
            <a:off x="0" y="6597353"/>
            <a:ext cx="9144000" cy="306367"/>
          </a:xfrm>
          <a:prstGeom prst="rect">
            <a:avLst/>
          </a:prstGeom>
          <a:solidFill>
            <a:srgbClr val="BB133E"/>
          </a:solidFill>
          <a:ln>
            <a:solidFill>
              <a:srgbClr val="BB1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87C22C84-45AC-7794-099D-E7A0D506F4E3}"/>
              </a:ext>
            </a:extLst>
          </p:cNvPr>
          <p:cNvSpPr/>
          <p:nvPr userDrawn="1"/>
        </p:nvSpPr>
        <p:spPr>
          <a:xfrm>
            <a:off x="3459093" y="1268760"/>
            <a:ext cx="2225814" cy="0"/>
          </a:xfrm>
          <a:prstGeom prst="line">
            <a:avLst/>
          </a:prstGeom>
          <a:ln w="38100" cap="flat">
            <a:solidFill>
              <a:srgbClr val="BB133E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3B4DFEB0-39CB-6E9B-CC50-09B4256CDF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59890"/>
            <a:ext cx="3056755" cy="82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8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F8AADD1-6B48-AA4B-85BD-82F40ABA9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59890"/>
            <a:ext cx="3056755" cy="82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6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9D1BA64A-863B-95B3-FEE1-FB6AA757B3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59890"/>
            <a:ext cx="3056755" cy="82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2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A7A7534D-B991-A439-59DC-0D9464B0CA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59890"/>
            <a:ext cx="3056755" cy="82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1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F89D7B4-F6E6-9D5A-F686-CC6956EB0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59890"/>
            <a:ext cx="3056755" cy="82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8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B8E5F516-DC6F-854E-465A-DFDFD08235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59890"/>
            <a:ext cx="3056755" cy="82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8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E7F59837-669F-9E3B-A09D-EBF99654B9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59890"/>
            <a:ext cx="3056755" cy="82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8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5284E5F-1D45-B749-B7FD-D13C7B1B5A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59890"/>
            <a:ext cx="3056755" cy="82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7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0" i="0" u="none" strike="noStrike" kern="1200" cap="none" spc="161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tillium Web Bold"/>
                <a:ea typeface="+mj-ea"/>
                <a:cs typeface="+mj-cs"/>
              </a:rPr>
              <a:t>Lorem Ipsum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/>
        </p:nvSpPr>
        <p:spPr>
          <a:xfrm flipV="1">
            <a:off x="0" y="6597353"/>
            <a:ext cx="9144000" cy="306367"/>
          </a:xfrm>
          <a:prstGeom prst="rect">
            <a:avLst/>
          </a:prstGeom>
          <a:solidFill>
            <a:srgbClr val="BB133E"/>
          </a:solidFill>
          <a:ln>
            <a:solidFill>
              <a:srgbClr val="BB1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59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/>
          <a:p>
            <a:r>
              <a:rPr lang="en-US" spc="161" dirty="0">
                <a:solidFill>
                  <a:schemeClr val="bg1"/>
                </a:solidFill>
                <a:latin typeface="Titillium Web Bold"/>
              </a:rPr>
              <a:t>Lorem Ipsum</a:t>
            </a:r>
            <a:endParaRPr lang="cs-CZ" dirty="0">
              <a:solidFill>
                <a:schemeClr val="bg1"/>
              </a:solidFill>
              <a:latin typeface="TitilliumText25L" pitchFamily="50" charset="-18"/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692624"/>
            <a:ext cx="6400800" cy="1752600"/>
          </a:xfrm>
        </p:spPr>
        <p:txBody>
          <a:bodyPr/>
          <a:lstStyle/>
          <a:p>
            <a:r>
              <a:rPr lang="en-US" spc="161" dirty="0">
                <a:solidFill>
                  <a:schemeClr val="bg2">
                    <a:lumMod val="10000"/>
                  </a:schemeClr>
                </a:solidFill>
                <a:latin typeface="Titillium Web Bold"/>
              </a:rPr>
              <a:t>Lorem Ipsum</a:t>
            </a:r>
            <a:endParaRPr lang="cs-CZ" dirty="0">
              <a:solidFill>
                <a:schemeClr val="bg2">
                  <a:lumMod val="10000"/>
                </a:schemeClr>
              </a:solidFill>
              <a:latin typeface="TitilliumText25L" pitchFamily="50" charset="-18"/>
            </a:endParaRPr>
          </a:p>
        </p:txBody>
      </p:sp>
      <p:sp>
        <p:nvSpPr>
          <p:cNvPr id="17" name="AutoShape 8"/>
          <p:cNvSpPr/>
          <p:nvPr/>
        </p:nvSpPr>
        <p:spPr>
          <a:xfrm>
            <a:off x="3459093" y="3068960"/>
            <a:ext cx="2225814" cy="0"/>
          </a:xfrm>
          <a:prstGeom prst="line">
            <a:avLst/>
          </a:prstGeom>
          <a:ln w="38100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385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06033-5E48-D083-85E2-9F40EC871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61" dirty="0">
                <a:solidFill>
                  <a:schemeClr val="bg2">
                    <a:lumMod val="10000"/>
                  </a:schemeClr>
                </a:solidFill>
                <a:latin typeface="Titillium Web Bold"/>
              </a:rPr>
              <a:t>Lorem Ipsum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EA369EA-540C-AA80-9E66-B373F599A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Lorem ipsum dolor sit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amet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consectetuer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adipiscing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elit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quis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quam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Aenean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placerat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In convallis. Proin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pede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metus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vulputate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nec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fermentum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fringilla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vehicula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vitae,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justo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posuere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lacus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6369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C50384-ED4A-9C70-BBAE-553C8B33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61" dirty="0">
                <a:solidFill>
                  <a:schemeClr val="bg2">
                    <a:lumMod val="10000"/>
                  </a:schemeClr>
                </a:solidFill>
                <a:latin typeface="Titillium Web Bold"/>
              </a:rPr>
              <a:t>Lorem Ipsum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6D639E-486C-D385-EF6E-071878F4B9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Lorem ipsum dolor sit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amet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consectetuer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adipiscing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elit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quis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quam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. Aenean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placerat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. In convallis. Proin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pede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metus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vulputate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nec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, fermentum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fringilla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vehicula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 vitae,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justo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posuere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2000" spc="-34" dirty="0" err="1">
                <a:solidFill>
                  <a:srgbClr val="000000"/>
                </a:solidFill>
                <a:latin typeface="Titillium Web Regular"/>
              </a:rPr>
              <a:t>lacus</a:t>
            </a:r>
            <a:r>
              <a:rPr lang="en-US" sz="2000" spc="-34" dirty="0">
                <a:solidFill>
                  <a:srgbClr val="000000"/>
                </a:solidFill>
                <a:latin typeface="Titillium Web 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860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171B1-5010-D01C-D81E-5BEE14251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161" dirty="0">
                <a:solidFill>
                  <a:srgbClr val="EEECE1">
                    <a:lumMod val="10000"/>
                  </a:srgbClr>
                </a:solidFill>
                <a:latin typeface="Titillium Web Bold"/>
              </a:rPr>
              <a:t>Lorem Ipsum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C0C79B4-8B69-68A0-B220-9D5A41BBE3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Lorem ipsum dolor sit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amet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consectetuer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adipiscing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elit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quis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quam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Aenean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placerat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In convallis. Proin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pede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metus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vulputate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nec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fermentum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fringilla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vehicula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vitae,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justo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posuere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lacus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</a:p>
          <a:p>
            <a:endParaRPr lang="cs-CZ" sz="1900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BD642ED-7521-56CF-DFF8-6C2943A105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Lorem ipsum dolor sit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amet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consectetuer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adipiscing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elit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quis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quam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Aenean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placerat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In convallis. Proin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pede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metus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vulputate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nec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fermentum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fringilla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vehicula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vitae,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justo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posuere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lacus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</a:p>
          <a:p>
            <a:endParaRPr lang="cs-CZ" sz="1900" dirty="0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1F7BCB2A-239E-634D-7201-8EEDC550D0E9}"/>
              </a:ext>
            </a:extLst>
          </p:cNvPr>
          <p:cNvSpPr/>
          <p:nvPr/>
        </p:nvSpPr>
        <p:spPr>
          <a:xfrm>
            <a:off x="3459093" y="1268760"/>
            <a:ext cx="2225814" cy="0"/>
          </a:xfrm>
          <a:prstGeom prst="line">
            <a:avLst/>
          </a:prstGeom>
          <a:ln w="38100" cap="flat">
            <a:solidFill>
              <a:srgbClr val="BB133E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68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374C8-475D-E325-A939-36F273FFF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161" dirty="0">
                <a:solidFill>
                  <a:srgbClr val="EEECE1">
                    <a:lumMod val="10000"/>
                  </a:srgbClr>
                </a:solidFill>
                <a:latin typeface="Titillium Web Bold"/>
              </a:rPr>
              <a:t>Lorem Ipsum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7ABDB7-4C5F-FE70-10FA-3761A0CAE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pc="161" dirty="0">
                <a:solidFill>
                  <a:srgbClr val="EEECE1">
                    <a:lumMod val="10000"/>
                  </a:srgbClr>
                </a:solidFill>
                <a:latin typeface="Titillium Web Bold"/>
              </a:rPr>
              <a:t>Lorem Ipsum</a:t>
            </a:r>
            <a:endParaRPr lang="cs-CZ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7242EB1-3129-4479-F8CD-CBAA03CB01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ts val="2899"/>
              </a:lnSpc>
              <a:spcBef>
                <a:spcPts val="0"/>
              </a:spcBef>
              <a:buNone/>
            </a:pP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Lorem ipsum dolor sit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amet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consectetuer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adipiscing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elit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quis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quam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Aenean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placerat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In convallis. Proin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pede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metus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vulputate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nec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fermentum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fringilla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vehicula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vitae,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justo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posuere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lacus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</a:p>
          <a:p>
            <a:endParaRPr lang="cs-CZ" sz="1900" dirty="0"/>
          </a:p>
          <a:p>
            <a:endParaRPr lang="cs-CZ" sz="19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4486477-0FCF-89D6-FCA8-BB2ED289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pc="161" dirty="0">
                <a:solidFill>
                  <a:srgbClr val="EEECE1">
                    <a:lumMod val="10000"/>
                  </a:srgbClr>
                </a:solidFill>
                <a:latin typeface="Titillium Web Bold"/>
              </a:rPr>
              <a:t>Lorem Ipsum</a:t>
            </a:r>
            <a:endParaRPr lang="cs-CZ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023E27E7-C5F2-D220-D7B1-81B138922BC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ts val="2899"/>
              </a:lnSpc>
              <a:spcBef>
                <a:spcPts val="0"/>
              </a:spcBef>
              <a:buNone/>
            </a:pP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Lorem ipsum dolor sit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amet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consectetuer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adipiscing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elit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quis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quam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Aenean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placerat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In convallis. Proin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pede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metus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vulputate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nec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fermentum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fringilla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vehicula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vitae,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justo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posuere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lacus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</a:p>
          <a:p>
            <a:endParaRPr lang="cs-CZ" sz="1900" dirty="0"/>
          </a:p>
          <a:p>
            <a:endParaRPr lang="cs-CZ" sz="1900" dirty="0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ACE976FD-2658-1E35-AB3B-070BB84BFE0D}"/>
              </a:ext>
            </a:extLst>
          </p:cNvPr>
          <p:cNvSpPr/>
          <p:nvPr/>
        </p:nvSpPr>
        <p:spPr>
          <a:xfrm>
            <a:off x="3459093" y="1268760"/>
            <a:ext cx="2225814" cy="0"/>
          </a:xfrm>
          <a:prstGeom prst="line">
            <a:avLst/>
          </a:prstGeom>
          <a:ln w="38100" cap="flat">
            <a:solidFill>
              <a:srgbClr val="BB133E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7065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C82FF-D3B5-B97A-C77F-8E518A5D1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161" dirty="0">
                <a:solidFill>
                  <a:srgbClr val="EEECE1">
                    <a:lumMod val="10000"/>
                  </a:srgbClr>
                </a:solidFill>
                <a:latin typeface="Titillium Web Bold"/>
              </a:rPr>
              <a:t>Lorem Ipsum</a:t>
            </a:r>
            <a:endParaRPr lang="cs-CZ" dirty="0"/>
          </a:p>
        </p:txBody>
      </p:sp>
      <p:sp>
        <p:nvSpPr>
          <p:cNvPr id="3" name="AutoShape 8">
            <a:extLst>
              <a:ext uri="{FF2B5EF4-FFF2-40B4-BE49-F238E27FC236}">
                <a16:creationId xmlns:a16="http://schemas.microsoft.com/office/drawing/2014/main" id="{E57BFCEF-0DBF-0410-8BE3-260532770CAA}"/>
              </a:ext>
            </a:extLst>
          </p:cNvPr>
          <p:cNvSpPr/>
          <p:nvPr/>
        </p:nvSpPr>
        <p:spPr>
          <a:xfrm>
            <a:off x="3459093" y="1268760"/>
            <a:ext cx="2225814" cy="0"/>
          </a:xfrm>
          <a:prstGeom prst="line">
            <a:avLst/>
          </a:prstGeom>
          <a:ln w="38100" cap="flat">
            <a:solidFill>
              <a:srgbClr val="BB133E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270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55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4D6EB-5617-318E-57A4-76871F5D8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61" dirty="0">
                <a:solidFill>
                  <a:srgbClr val="EEECE1">
                    <a:lumMod val="10000"/>
                  </a:srgbClr>
                </a:solidFill>
                <a:latin typeface="Titillium Web Bold"/>
              </a:rPr>
              <a:t>Lorem Ipsum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13AD3A6-7371-48CE-B910-58147ED1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ts val="2899"/>
              </a:lnSpc>
              <a:spcBef>
                <a:spcPts val="0"/>
              </a:spcBef>
              <a:buNone/>
            </a:pP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Lorem ipsum dolor sit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amet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consectetuer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adipiscing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elit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quis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quam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Aenean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placerat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In convallis. Proin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pede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metus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vulputate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nec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fermentum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fringilla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vehicula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vitae,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justo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posuere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1900" spc="-34" dirty="0" err="1">
                <a:solidFill>
                  <a:srgbClr val="000000"/>
                </a:solidFill>
                <a:latin typeface="Titillium Web Regular"/>
              </a:rPr>
              <a:t>lacus</a:t>
            </a:r>
            <a:r>
              <a:rPr lang="en-US" sz="1900" spc="-34" dirty="0">
                <a:solidFill>
                  <a:srgbClr val="000000"/>
                </a:solidFill>
                <a:latin typeface="Titillium Web Regular"/>
              </a:rPr>
              <a:t> </a:t>
            </a:r>
          </a:p>
          <a:p>
            <a:pPr lvl="0"/>
            <a:endParaRPr lang="cs-CZ" sz="1900" dirty="0">
              <a:solidFill>
                <a:prstClr val="black"/>
              </a:solidFill>
            </a:endParaRPr>
          </a:p>
          <a:p>
            <a:endParaRPr lang="cs-CZ" sz="1900" dirty="0"/>
          </a:p>
          <a:p>
            <a:endParaRPr lang="cs-CZ" sz="19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84FA6A-E821-C5DC-EC9C-495857580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2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Lorem ipsum dolor sit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amet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consectetuer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adipiscing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elit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Etiam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quis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quam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. Aenean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placerat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. In convallis. Proin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pede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metus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vulputate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nec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, fermentum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fringilla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vehicula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 vitae,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justo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Etiam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posuere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-3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lacus</a:t>
            </a:r>
            <a:r>
              <a:rPr kumimoji="0" lang="en-US" sz="1400" b="0" i="0" u="none" strike="noStrike" kern="1200" cap="none" spc="-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/>
                <a:ea typeface="+mn-ea"/>
                <a:cs typeface="+mn-cs"/>
              </a:rPr>
              <a:t> </a:t>
            </a:r>
          </a:p>
          <a:p>
            <a:endParaRPr lang="cs-CZ" dirty="0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62C6D94D-65D5-D8A8-5116-81C11CB37B61}"/>
              </a:ext>
            </a:extLst>
          </p:cNvPr>
          <p:cNvSpPr/>
          <p:nvPr/>
        </p:nvSpPr>
        <p:spPr>
          <a:xfrm>
            <a:off x="470761" y="1484784"/>
            <a:ext cx="1112907" cy="0"/>
          </a:xfrm>
          <a:prstGeom prst="line">
            <a:avLst/>
          </a:prstGeom>
          <a:ln w="38100" cap="flat">
            <a:solidFill>
              <a:srgbClr val="BB133E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942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A6630A-BC57-3E67-65EE-B7D0B558A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pc="161" dirty="0">
                <a:solidFill>
                  <a:schemeClr val="bg2">
                    <a:lumMod val="10000"/>
                  </a:schemeClr>
                </a:solidFill>
                <a:latin typeface="Titillium Web Bold"/>
              </a:rPr>
              <a:t>Lorem Ipsum</a:t>
            </a:r>
            <a:endParaRPr lang="cs-CZ" dirty="0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B5780346-04F2-57F5-BC64-EF53544BD10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D2F7A7-CEE4-973E-6D14-76BF7E732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31945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2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é 4">
      <a:majorFont>
        <a:latin typeface="Titillium Web Bold"/>
        <a:ea typeface=""/>
        <a:cs typeface=""/>
      </a:majorFont>
      <a:minorFont>
        <a:latin typeface="Titillium Web Regular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Prezentace2_sablona</Template>
  <TotalTime>30</TotalTime>
  <Words>333</Words>
  <Application>Microsoft Office PowerPoint</Application>
  <PresentationFormat>Prezentácia na obrazovke (4:3)</PresentationFormat>
  <Paragraphs>25</Paragraphs>
  <Slides>9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5" baseType="lpstr">
      <vt:lpstr>Arial</vt:lpstr>
      <vt:lpstr>Calibri</vt:lpstr>
      <vt:lpstr>Titillium Web Bold</vt:lpstr>
      <vt:lpstr>Titillium Web Regular</vt:lpstr>
      <vt:lpstr>TitilliumText25L</vt:lpstr>
      <vt:lpstr>Prezentace2_sablona</vt:lpstr>
      <vt:lpstr>Lorem Ipsum</vt:lpstr>
      <vt:lpstr>Lorem Ipsum</vt:lpstr>
      <vt:lpstr>Lorem Ipsum</vt:lpstr>
      <vt:lpstr>Lorem Ipsum</vt:lpstr>
      <vt:lpstr>Lorem Ipsum</vt:lpstr>
      <vt:lpstr>Lorem Ipsum</vt:lpstr>
      <vt:lpstr>Prezentácia programu PowerPoint</vt:lpstr>
      <vt:lpstr>Lorem Ipsum</vt:lpstr>
      <vt:lpstr>Lorem Ipsum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POKUSNY UCET,ZAM,CIVT</dc:creator>
  <cp:lastModifiedBy>Linda Sequensová</cp:lastModifiedBy>
  <cp:revision>8</cp:revision>
  <dcterms:created xsi:type="dcterms:W3CDTF">2022-10-17T13:59:49Z</dcterms:created>
  <dcterms:modified xsi:type="dcterms:W3CDTF">2022-10-27T12:52:43Z</dcterms:modified>
</cp:coreProperties>
</file>