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6243300" cy="10147300"/>
  <p:notesSz cx="6858000" cy="9144000"/>
  <p:embeddedFontLst>
    <p:embeddedFont>
      <p:font typeface="Calibri" panose="020F0502020204030204" pitchFamily="34" charset="0"/>
      <p:regular r:id="rId13"/>
      <p:bold r:id="rId14"/>
      <p:italic r:id="rId15"/>
      <p:boldItalic r:id="rId16"/>
    </p:embeddedFont>
    <p:embeddedFont>
      <p:font typeface="Titillium Web Bold" panose="020B0604020202020204" charset="-18"/>
      <p:regular r:id="rId17"/>
    </p:embeddedFont>
    <p:embeddedFont>
      <p:font typeface="Titillium Web Regular" panose="020B0604020202020204" charset="-18"/>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0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8" b="117"/>
          <a:stretch>
            <a:fillRect/>
          </a:stretch>
        </p:blipFill>
        <p:spPr>
          <a:xfrm>
            <a:off x="0" y="0"/>
            <a:ext cx="16243300" cy="10147300"/>
          </a:xfrm>
          <a:prstGeom prst="rect">
            <a:avLst/>
          </a:prstGeom>
        </p:spPr>
      </p:pic>
      <p:grpSp>
        <p:nvGrpSpPr>
          <p:cNvPr id="3" name="Group 3"/>
          <p:cNvGrpSpPr>
            <a:grpSpLocks noChangeAspect="1"/>
          </p:cNvGrpSpPr>
          <p:nvPr/>
        </p:nvGrpSpPr>
        <p:grpSpPr>
          <a:xfrm>
            <a:off x="7011545" y="5381686"/>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sp>
        <p:nvSpPr>
          <p:cNvPr id="5" name="TextBox 5"/>
          <p:cNvSpPr txBox="1"/>
          <p:nvPr/>
        </p:nvSpPr>
        <p:spPr>
          <a:xfrm>
            <a:off x="5414033" y="3752530"/>
            <a:ext cx="5417774" cy="1193800"/>
          </a:xfrm>
          <a:prstGeom prst="rect">
            <a:avLst/>
          </a:prstGeom>
        </p:spPr>
        <p:txBody>
          <a:bodyPr lIns="0" tIns="0" rIns="0" bIns="0" rtlCol="0" anchor="t">
            <a:spAutoFit/>
          </a:bodyPr>
          <a:lstStyle/>
          <a:p>
            <a:pPr algn="l">
              <a:lnSpc>
                <a:spcPts val="9800"/>
              </a:lnSpc>
            </a:pPr>
            <a:r>
              <a:rPr lang="en-US" sz="7000" spc="161">
                <a:solidFill>
                  <a:srgbClr val="FFFFFF"/>
                </a:solidFill>
                <a:latin typeface="Titillium Web Bold"/>
              </a:rPr>
              <a:t>Lorem Ipsum</a:t>
            </a:r>
          </a:p>
        </p:txBody>
      </p:sp>
      <p:sp>
        <p:nvSpPr>
          <p:cNvPr id="6" name="AutoShape 6"/>
          <p:cNvSpPr/>
          <p:nvPr/>
        </p:nvSpPr>
        <p:spPr>
          <a:xfrm>
            <a:off x="7011918" y="5367346"/>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45298" r="-45298"/>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AutoShape 8"/>
          <p:cNvSpPr/>
          <p:nvPr/>
        </p:nvSpPr>
        <p:spPr>
          <a:xfrm>
            <a:off x="1462592" y="3870229"/>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4648933"/>
            <a:ext cx="5596861" cy="3495993"/>
          </a:xfrm>
          <a:prstGeom prst="rect">
            <a:avLst/>
          </a:prstGeom>
        </p:spPr>
        <p:txBody>
          <a:bodyPr lIns="0" tIns="0" rIns="0" bIns="0" rtlCol="0" anchor="t">
            <a:spAutoFit/>
          </a:bodyPr>
          <a:lstStyle/>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r">
              <a:lnSpc>
                <a:spcPts val="3522"/>
              </a:lnSpc>
            </a:pPr>
            <a:endParaRPr lang="en-US" sz="2499" spc="-44">
              <a:solidFill>
                <a:srgbClr val="000000"/>
              </a:solidFill>
              <a:latin typeface="Titillium Web Regular"/>
            </a:endParaRPr>
          </a:p>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p:txBody>
      </p:sp>
      <p:sp>
        <p:nvSpPr>
          <p:cNvPr id="10" name="TextBox 10"/>
          <p:cNvSpPr txBox="1"/>
          <p:nvPr/>
        </p:nvSpPr>
        <p:spPr>
          <a:xfrm>
            <a:off x="1462592" y="2076529"/>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50797"/>
            <a:ext cx="16256003" cy="10109197"/>
            <a:chOff x="0" y="0"/>
            <a:chExt cx="21674671" cy="13478929"/>
          </a:xfrm>
        </p:grpSpPr>
        <p:sp>
          <p:nvSpPr>
            <p:cNvPr id="3" name="Freeform 3"/>
            <p:cNvSpPr/>
            <p:nvPr/>
          </p:nvSpPr>
          <p:spPr>
            <a:xfrm>
              <a:off x="0" y="0"/>
              <a:ext cx="21674710" cy="13478890"/>
            </a:xfrm>
            <a:custGeom>
              <a:avLst/>
              <a:gdLst/>
              <a:ahLst/>
              <a:cxnLst/>
              <a:rect l="l" t="t" r="r" b="b"/>
              <a:pathLst>
                <a:path w="21674710" h="13478890">
                  <a:moveTo>
                    <a:pt x="0" y="0"/>
                  </a:moveTo>
                  <a:lnTo>
                    <a:pt x="0" y="13478890"/>
                  </a:lnTo>
                  <a:lnTo>
                    <a:pt x="21674710" y="13478890"/>
                  </a:lnTo>
                  <a:lnTo>
                    <a:pt x="21674710" y="0"/>
                  </a:lnTo>
                  <a:close/>
                </a:path>
              </a:pathLst>
            </a:custGeom>
            <a:blipFill>
              <a:blip r:embed="rId2"/>
              <a:stretch>
                <a:fillRect t="-3467" b="-3467"/>
              </a:stretch>
            </a:blipFill>
          </p:spPr>
        </p:sp>
      </p:grpSp>
      <p:pic>
        <p:nvPicPr>
          <p:cNvPr id="4" name="Picture 4"/>
          <p:cNvPicPr>
            <a:picLocks noChangeAspect="1"/>
          </p:cNvPicPr>
          <p:nvPr/>
        </p:nvPicPr>
        <p:blipFill>
          <a:blip r:embed="rId3"/>
          <a:srcRect/>
          <a:stretch>
            <a:fillRect/>
          </a:stretch>
        </p:blipFill>
        <p:spPr>
          <a:xfrm>
            <a:off x="0" y="0"/>
            <a:ext cx="16383000" cy="6311903"/>
          </a:xfrm>
          <a:prstGeom prst="rect">
            <a:avLst/>
          </a:prstGeom>
        </p:spPr>
      </p:pic>
      <p:grpSp>
        <p:nvGrpSpPr>
          <p:cNvPr id="5" name="Group 5"/>
          <p:cNvGrpSpPr>
            <a:grpSpLocks noChangeAspect="1"/>
          </p:cNvGrpSpPr>
          <p:nvPr/>
        </p:nvGrpSpPr>
        <p:grpSpPr>
          <a:xfrm>
            <a:off x="11061697" y="7594597"/>
            <a:ext cx="4508497" cy="2565397"/>
            <a:chOff x="0" y="0"/>
            <a:chExt cx="4508500" cy="2565400"/>
          </a:xfrm>
        </p:grpSpPr>
        <p:sp>
          <p:nvSpPr>
            <p:cNvPr id="6" name="Freeform 6"/>
            <p:cNvSpPr/>
            <p:nvPr/>
          </p:nvSpPr>
          <p:spPr>
            <a:xfrm>
              <a:off x="0" y="0"/>
              <a:ext cx="4508500" cy="2565400"/>
            </a:xfrm>
            <a:custGeom>
              <a:avLst/>
              <a:gdLst/>
              <a:ahLst/>
              <a:cxnLst/>
              <a:rect l="l" t="t" r="r" b="b"/>
              <a:pathLst>
                <a:path w="4508500" h="2565400">
                  <a:moveTo>
                    <a:pt x="0" y="2565400"/>
                  </a:moveTo>
                  <a:lnTo>
                    <a:pt x="4508500" y="2565400"/>
                  </a:lnTo>
                  <a:lnTo>
                    <a:pt x="4508500" y="0"/>
                  </a:lnTo>
                  <a:lnTo>
                    <a:pt x="0" y="0"/>
                  </a:lnTo>
                  <a:close/>
                </a:path>
              </a:pathLst>
            </a:custGeom>
            <a:solidFill>
              <a:srgbClr val="FFFFFF"/>
            </a:solidFill>
          </p:spPr>
        </p:sp>
      </p:grpSp>
      <p:pic>
        <p:nvPicPr>
          <p:cNvPr id="7" name="Picture 7"/>
          <p:cNvPicPr>
            <a:picLocks noChangeAspect="1"/>
          </p:cNvPicPr>
          <p:nvPr/>
        </p:nvPicPr>
        <p:blipFill>
          <a:blip r:embed="rId4"/>
          <a:srcRect/>
          <a:stretch>
            <a:fillRect/>
          </a:stretch>
        </p:blipFill>
        <p:spPr>
          <a:xfrm>
            <a:off x="1748309" y="0"/>
            <a:ext cx="4304152" cy="6161797"/>
          </a:xfrm>
          <a:prstGeom prst="rect">
            <a:avLst/>
          </a:prstGeom>
        </p:spPr>
      </p:pic>
      <p:sp>
        <p:nvSpPr>
          <p:cNvPr id="8" name="TextBox 8"/>
          <p:cNvSpPr txBox="1"/>
          <p:nvPr/>
        </p:nvSpPr>
        <p:spPr>
          <a:xfrm>
            <a:off x="11506200" y="8291693"/>
            <a:ext cx="3392767" cy="1231367"/>
          </a:xfrm>
          <a:prstGeom prst="rect">
            <a:avLst/>
          </a:prstGeom>
        </p:spPr>
        <p:txBody>
          <a:bodyPr lIns="0" tIns="0" rIns="0" bIns="0" rtlCol="0" anchor="t">
            <a:spAutoFit/>
          </a:bodyPr>
          <a:lstStyle/>
          <a:p>
            <a:pPr algn="l">
              <a:lnSpc>
                <a:spcPts val="2499"/>
              </a:lnSpc>
            </a:pPr>
            <a:r>
              <a:rPr lang="en-US" sz="1600" spc="-28">
                <a:solidFill>
                  <a:srgbClr val="000000"/>
                </a:solidFill>
                <a:latin typeface="Titillium Web Regular"/>
              </a:rPr>
              <a:t>Lorem ipsum dolor sit amet, consectetuer adipiscing elit. Etiam quis quam. Aenean placerat. In convallis. Proin pede metus, vulputate nec.</a:t>
            </a:r>
          </a:p>
        </p:txBody>
      </p:sp>
      <p:sp>
        <p:nvSpPr>
          <p:cNvPr id="9" name="TextBox 9"/>
          <p:cNvSpPr txBox="1"/>
          <p:nvPr/>
        </p:nvSpPr>
        <p:spPr>
          <a:xfrm>
            <a:off x="2292033" y="1995048"/>
            <a:ext cx="3216705" cy="2171700"/>
          </a:xfrm>
          <a:prstGeom prst="rect">
            <a:avLst/>
          </a:prstGeom>
        </p:spPr>
        <p:txBody>
          <a:bodyPr lIns="0" tIns="0" rIns="0" bIns="0" rtlCol="0" anchor="t">
            <a:spAutoFit/>
          </a:bodyPr>
          <a:lstStyle/>
          <a:p>
            <a:pPr algn="ctr">
              <a:lnSpc>
                <a:spcPts val="5759"/>
              </a:lnSpc>
            </a:pPr>
            <a:r>
              <a:rPr lang="en-US" sz="4800" spc="110">
                <a:solidFill>
                  <a:srgbClr val="FFFFFF"/>
                </a:solidFill>
                <a:latin typeface="Titillium Web Bold"/>
              </a:rPr>
              <a:t>Děkuji vám za pozornost!</a:t>
            </a:r>
          </a:p>
        </p:txBody>
      </p:sp>
      <p:sp>
        <p:nvSpPr>
          <p:cNvPr id="10" name="TextBox 10"/>
          <p:cNvSpPr txBox="1"/>
          <p:nvPr/>
        </p:nvSpPr>
        <p:spPr>
          <a:xfrm>
            <a:off x="11506200" y="7946727"/>
            <a:ext cx="1009532" cy="240665"/>
          </a:xfrm>
          <a:prstGeom prst="rect">
            <a:avLst/>
          </a:prstGeom>
        </p:spPr>
        <p:txBody>
          <a:bodyPr lIns="0" tIns="0" rIns="0" bIns="0" rtlCol="0" anchor="t">
            <a:spAutoFit/>
          </a:bodyPr>
          <a:lstStyle/>
          <a:p>
            <a:pPr algn="l">
              <a:lnSpc>
                <a:spcPts val="1959"/>
              </a:lnSpc>
            </a:pPr>
            <a:r>
              <a:rPr lang="en-US" sz="1399" spc="33">
                <a:solidFill>
                  <a:srgbClr val="CE0538"/>
                </a:solidFill>
                <a:latin typeface="Titillium Web Regular"/>
              </a:rPr>
              <a:t>KONTAKTY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053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
            <a:ext cx="16264223" cy="10176529"/>
            <a:chOff x="0" y="0"/>
            <a:chExt cx="21685631" cy="13568705"/>
          </a:xfrm>
        </p:grpSpPr>
        <p:sp>
          <p:nvSpPr>
            <p:cNvPr id="3" name="Freeform 3"/>
            <p:cNvSpPr/>
            <p:nvPr/>
          </p:nvSpPr>
          <p:spPr>
            <a:xfrm>
              <a:off x="0" y="0"/>
              <a:ext cx="21685631" cy="13568680"/>
            </a:xfrm>
            <a:custGeom>
              <a:avLst/>
              <a:gdLst/>
              <a:ahLst/>
              <a:cxnLst/>
              <a:rect l="l" t="t" r="r" b="b"/>
              <a:pathLst>
                <a:path w="21685631" h="13568680">
                  <a:moveTo>
                    <a:pt x="0" y="0"/>
                  </a:moveTo>
                  <a:lnTo>
                    <a:pt x="21685631" y="0"/>
                  </a:lnTo>
                  <a:lnTo>
                    <a:pt x="21685631" y="13568680"/>
                  </a:lnTo>
                  <a:lnTo>
                    <a:pt x="0" y="13568680"/>
                  </a:lnTo>
                  <a:lnTo>
                    <a:pt x="0" y="0"/>
                  </a:lnTo>
                  <a:close/>
                </a:path>
              </a:pathLst>
            </a:custGeom>
            <a:blipFill>
              <a:blip r:embed="rId2"/>
              <a:stretch>
                <a:fillRect/>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grpSp>
        <p:nvGrpSpPr>
          <p:cNvPr id="6" name="Group 6"/>
          <p:cNvGrpSpPr>
            <a:grpSpLocks noChangeAspect="1"/>
          </p:cNvGrpSpPr>
          <p:nvPr/>
        </p:nvGrpSpPr>
        <p:grpSpPr>
          <a:xfrm>
            <a:off x="11061697" y="8584092"/>
            <a:ext cx="4190990" cy="1575902"/>
            <a:chOff x="0" y="0"/>
            <a:chExt cx="4190987" cy="1575905"/>
          </a:xfrm>
        </p:grpSpPr>
        <p:sp>
          <p:nvSpPr>
            <p:cNvPr id="7" name="Freeform 7"/>
            <p:cNvSpPr/>
            <p:nvPr/>
          </p:nvSpPr>
          <p:spPr>
            <a:xfrm>
              <a:off x="0" y="0"/>
              <a:ext cx="4191000" cy="1575943"/>
            </a:xfrm>
            <a:custGeom>
              <a:avLst/>
              <a:gdLst/>
              <a:ahLst/>
              <a:cxnLst/>
              <a:rect l="l" t="t" r="r" b="b"/>
              <a:pathLst>
                <a:path w="4191000" h="1575943">
                  <a:moveTo>
                    <a:pt x="0" y="1575943"/>
                  </a:moveTo>
                  <a:lnTo>
                    <a:pt x="4191000" y="1575943"/>
                  </a:lnTo>
                  <a:lnTo>
                    <a:pt x="4191000" y="0"/>
                  </a:lnTo>
                  <a:lnTo>
                    <a:pt x="0" y="0"/>
                  </a:lnTo>
                  <a:close/>
                </a:path>
              </a:pathLst>
            </a:custGeom>
            <a:solidFill>
              <a:srgbClr val="FFFFFF"/>
            </a:solidFill>
          </p:spPr>
        </p:sp>
      </p:grpSp>
      <p:pic>
        <p:nvPicPr>
          <p:cNvPr id="8" name="Picture 8"/>
          <p:cNvPicPr>
            <a:picLocks noChangeAspect="1"/>
          </p:cNvPicPr>
          <p:nvPr/>
        </p:nvPicPr>
        <p:blipFill>
          <a:blip r:embed="rId3"/>
          <a:srcRect/>
          <a:stretch>
            <a:fillRect/>
          </a:stretch>
        </p:blipFill>
        <p:spPr>
          <a:xfrm>
            <a:off x="1752600" y="0"/>
            <a:ext cx="4572000" cy="6553200"/>
          </a:xfrm>
          <a:prstGeom prst="rect">
            <a:avLst/>
          </a:prstGeom>
        </p:spPr>
      </p:pic>
      <p:grpSp>
        <p:nvGrpSpPr>
          <p:cNvPr id="9" name="Group 9"/>
          <p:cNvGrpSpPr>
            <a:grpSpLocks noChangeAspect="1"/>
          </p:cNvGrpSpPr>
          <p:nvPr/>
        </p:nvGrpSpPr>
        <p:grpSpPr>
          <a:xfrm>
            <a:off x="2552700" y="2792930"/>
            <a:ext cx="2226535" cy="9420"/>
            <a:chOff x="0" y="0"/>
            <a:chExt cx="2226539" cy="9423"/>
          </a:xfrm>
        </p:grpSpPr>
        <p:sp>
          <p:nvSpPr>
            <p:cNvPr id="10" name="Freeform 10"/>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11" name="Picture 11"/>
          <p:cNvPicPr>
            <a:picLocks noChangeAspect="1"/>
          </p:cNvPicPr>
          <p:nvPr/>
        </p:nvPicPr>
        <p:blipFill>
          <a:blip r:embed="rId4"/>
          <a:srcRect/>
          <a:stretch>
            <a:fillRect/>
          </a:stretch>
        </p:blipFill>
        <p:spPr>
          <a:xfrm>
            <a:off x="1752600" y="28275"/>
            <a:ext cx="4622000" cy="6616826"/>
          </a:xfrm>
          <a:prstGeom prst="rect">
            <a:avLst/>
          </a:prstGeom>
        </p:spPr>
      </p:pic>
      <p:sp>
        <p:nvSpPr>
          <p:cNvPr id="12" name="AutoShape 12"/>
          <p:cNvSpPr/>
          <p:nvPr/>
        </p:nvSpPr>
        <p:spPr>
          <a:xfrm>
            <a:off x="2657773" y="2521341"/>
            <a:ext cx="2225814" cy="0"/>
          </a:xfrm>
          <a:prstGeom prst="line">
            <a:avLst/>
          </a:prstGeom>
          <a:ln w="38100" cap="flat">
            <a:solidFill>
              <a:srgbClr val="C2E800"/>
            </a:solidFill>
            <a:prstDash val="solid"/>
            <a:headEnd type="none" w="sm" len="sm"/>
            <a:tailEnd type="none" w="sm" len="sm"/>
          </a:ln>
        </p:spPr>
      </p:sp>
      <p:pic>
        <p:nvPicPr>
          <p:cNvPr id="13" name="Picture 13"/>
          <p:cNvPicPr>
            <a:picLocks noChangeAspect="1"/>
          </p:cNvPicPr>
          <p:nvPr/>
        </p:nvPicPr>
        <p:blipFill>
          <a:blip r:embed="rId5"/>
          <a:srcRect/>
          <a:stretch>
            <a:fillRect/>
          </a:stretch>
        </p:blipFill>
        <p:spPr>
          <a:xfrm>
            <a:off x="11057905" y="8723286"/>
            <a:ext cx="4198574" cy="1297514"/>
          </a:xfrm>
          <a:prstGeom prst="rect">
            <a:avLst/>
          </a:prstGeom>
        </p:spPr>
      </p:pic>
      <p:sp>
        <p:nvSpPr>
          <p:cNvPr id="14" name="TextBox 14"/>
          <p:cNvSpPr txBox="1"/>
          <p:nvPr/>
        </p:nvSpPr>
        <p:spPr>
          <a:xfrm>
            <a:off x="2554796" y="1370095"/>
            <a:ext cx="3082290" cy="738505"/>
          </a:xfrm>
          <a:prstGeom prst="rect">
            <a:avLst/>
          </a:prstGeom>
        </p:spPr>
        <p:txBody>
          <a:bodyPr lIns="0" tIns="0" rIns="0" bIns="0" rtlCol="0" anchor="t">
            <a:spAutoFit/>
          </a:bodyPr>
          <a:lstStyle/>
          <a:p>
            <a:pPr algn="l">
              <a:lnSpc>
                <a:spcPts val="6020"/>
              </a:lnSpc>
            </a:pPr>
            <a:r>
              <a:rPr lang="en-US" sz="4300" spc="98">
                <a:solidFill>
                  <a:srgbClr val="FFFFFF"/>
                </a:solidFill>
                <a:latin typeface="Titillium Web Bold"/>
              </a:rPr>
              <a:t>O mně</a:t>
            </a:r>
          </a:p>
        </p:txBody>
      </p:sp>
      <p:sp>
        <p:nvSpPr>
          <p:cNvPr id="15" name="TextBox 15"/>
          <p:cNvSpPr txBox="1"/>
          <p:nvPr/>
        </p:nvSpPr>
        <p:spPr>
          <a:xfrm>
            <a:off x="2657773" y="3164300"/>
            <a:ext cx="2751839" cy="850900"/>
          </a:xfrm>
          <a:prstGeom prst="rect">
            <a:avLst/>
          </a:prstGeom>
        </p:spPr>
        <p:txBody>
          <a:bodyPr lIns="0" tIns="0" rIns="0" bIns="0" rtlCol="0" anchor="t">
            <a:spAutoFit/>
          </a:bodyPr>
          <a:lstStyle/>
          <a:p>
            <a:pPr algn="just">
              <a:lnSpc>
                <a:spcPts val="3500"/>
              </a:lnSpc>
            </a:pPr>
            <a:r>
              <a:rPr lang="en-US" sz="2000" spc="46">
                <a:solidFill>
                  <a:srgbClr val="FFFFFF"/>
                </a:solidFill>
                <a:latin typeface="Titillium Web Regular"/>
              </a:rPr>
              <a:t>Jméno a příjmení</a:t>
            </a:r>
          </a:p>
          <a:p>
            <a:pPr algn="just">
              <a:lnSpc>
                <a:spcPts val="3500"/>
              </a:lnSpc>
            </a:pPr>
            <a:r>
              <a:rPr lang="en-US" sz="2000" spc="46">
                <a:solidFill>
                  <a:srgbClr val="FFFFFF"/>
                </a:solidFill>
                <a:latin typeface="Titillium Web Regular"/>
              </a:rPr>
              <a:t>funkce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200D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2762"/>
            <a:ext cx="16257327" cy="10165604"/>
            <a:chOff x="0" y="0"/>
            <a:chExt cx="21676436" cy="13554139"/>
          </a:xfrm>
        </p:grpSpPr>
        <p:sp>
          <p:nvSpPr>
            <p:cNvPr id="3" name="Freeform 3"/>
            <p:cNvSpPr/>
            <p:nvPr/>
          </p:nvSpPr>
          <p:spPr>
            <a:xfrm>
              <a:off x="0" y="0"/>
              <a:ext cx="21676488" cy="13554202"/>
            </a:xfrm>
            <a:custGeom>
              <a:avLst/>
              <a:gdLst/>
              <a:ahLst/>
              <a:cxnLst/>
              <a:rect l="l" t="t" r="r" b="b"/>
              <a:pathLst>
                <a:path w="21676488" h="13554202">
                  <a:moveTo>
                    <a:pt x="0" y="0"/>
                  </a:moveTo>
                  <a:lnTo>
                    <a:pt x="21676488" y="0"/>
                  </a:lnTo>
                  <a:lnTo>
                    <a:pt x="21676488" y="13554202"/>
                  </a:lnTo>
                  <a:lnTo>
                    <a:pt x="0" y="13554202"/>
                  </a:lnTo>
                  <a:lnTo>
                    <a:pt x="0" y="0"/>
                  </a:lnTo>
                  <a:close/>
                </a:path>
              </a:pathLst>
            </a:custGeom>
            <a:blipFill>
              <a:blip r:embed="rId2"/>
              <a:stretch>
                <a:fillRect t="-3374" b="-3374"/>
              </a:stretch>
            </a:blipFill>
          </p:spPr>
        </p:sp>
      </p:grpSp>
      <p:grpSp>
        <p:nvGrpSpPr>
          <p:cNvPr id="4" name="Group 4"/>
          <p:cNvGrpSpPr>
            <a:grpSpLocks noChangeAspect="1"/>
          </p:cNvGrpSpPr>
          <p:nvPr/>
        </p:nvGrpSpPr>
        <p:grpSpPr>
          <a:xfrm>
            <a:off x="0" y="0"/>
            <a:ext cx="16256003" cy="56550"/>
            <a:chOff x="0" y="0"/>
            <a:chExt cx="16256000" cy="56553"/>
          </a:xfrm>
        </p:grpSpPr>
        <p:sp>
          <p:nvSpPr>
            <p:cNvPr id="5" name="Freeform 5"/>
            <p:cNvSpPr/>
            <p:nvPr/>
          </p:nvSpPr>
          <p:spPr>
            <a:xfrm>
              <a:off x="0" y="0"/>
              <a:ext cx="16256000" cy="56515"/>
            </a:xfrm>
            <a:custGeom>
              <a:avLst/>
              <a:gdLst/>
              <a:ahLst/>
              <a:cxnLst/>
              <a:rect l="l" t="t" r="r" b="b"/>
              <a:pathLst>
                <a:path w="16256000" h="56515">
                  <a:moveTo>
                    <a:pt x="0" y="56515"/>
                  </a:moveTo>
                  <a:lnTo>
                    <a:pt x="16256000" y="56515"/>
                  </a:lnTo>
                  <a:lnTo>
                    <a:pt x="16256000" y="0"/>
                  </a:lnTo>
                  <a:lnTo>
                    <a:pt x="0" y="0"/>
                  </a:lnTo>
                  <a:close/>
                </a:path>
              </a:pathLst>
            </a:custGeom>
            <a:solidFill>
              <a:srgbClr val="CE0538"/>
            </a:solidFill>
          </p:spPr>
        </p:sp>
      </p:grpSp>
      <p:sp>
        <p:nvSpPr>
          <p:cNvPr id="6" name="TextBox 6"/>
          <p:cNvSpPr txBox="1"/>
          <p:nvPr/>
        </p:nvSpPr>
        <p:spPr>
          <a:xfrm>
            <a:off x="1560269" y="910590"/>
            <a:ext cx="4218768" cy="3233420"/>
          </a:xfrm>
          <a:prstGeom prst="rect">
            <a:avLst/>
          </a:prstGeom>
        </p:spPr>
        <p:txBody>
          <a:bodyPr lIns="0" tIns="0" rIns="0" bIns="0" rtlCol="0" anchor="t">
            <a:spAutoFit/>
          </a:bodyPr>
          <a:lstStyle/>
          <a:p>
            <a:pPr algn="l">
              <a:lnSpc>
                <a:spcPts val="8680"/>
              </a:lnSpc>
            </a:pPr>
            <a:r>
              <a:rPr lang="en-US" sz="6200" spc="142">
                <a:solidFill>
                  <a:srgbClr val="FFFFFF"/>
                </a:solidFill>
                <a:latin typeface="Titillium Web Bold"/>
              </a:rPr>
              <a:t>Fakulta sociálních věd</a:t>
            </a:r>
          </a:p>
        </p:txBody>
      </p:sp>
      <p:sp>
        <p:nvSpPr>
          <p:cNvPr id="7" name="AutoShape 7"/>
          <p:cNvSpPr/>
          <p:nvPr/>
        </p:nvSpPr>
        <p:spPr>
          <a:xfrm>
            <a:off x="1627861" y="5038725"/>
            <a:ext cx="2225814" cy="0"/>
          </a:xfrm>
          <a:prstGeom prst="line">
            <a:avLst/>
          </a:prstGeom>
          <a:ln w="38100" cap="flat">
            <a:solidFill>
              <a:srgbClr val="C2E800"/>
            </a:solidFill>
            <a:prstDash val="solid"/>
            <a:headEnd type="none" w="sm" len="sm"/>
            <a:tailEnd type="none" w="sm" len="sm"/>
          </a:ln>
        </p:spPr>
      </p:sp>
      <p:sp>
        <p:nvSpPr>
          <p:cNvPr id="8" name="TextBox 8"/>
          <p:cNvSpPr txBox="1"/>
          <p:nvPr/>
        </p:nvSpPr>
        <p:spPr>
          <a:xfrm>
            <a:off x="1627861" y="5886450"/>
            <a:ext cx="4316444" cy="2363471"/>
          </a:xfrm>
          <a:prstGeom prst="rect">
            <a:avLst/>
          </a:prstGeom>
        </p:spPr>
        <p:txBody>
          <a:bodyPr lIns="0" tIns="0" rIns="0" bIns="0" rtlCol="0" anchor="t">
            <a:spAutoFit/>
          </a:bodyPr>
          <a:lstStyle/>
          <a:p>
            <a:pPr>
              <a:lnSpc>
                <a:spcPts val="3814"/>
              </a:lnSpc>
            </a:pPr>
            <a:r>
              <a:rPr lang="en-US" sz="2499" spc="-44">
                <a:solidFill>
                  <a:srgbClr val="FFFFFF"/>
                </a:solidFill>
                <a:latin typeface="Titillium Web Regular"/>
              </a:rPr>
              <a:t>• Založena v roce 1990</a:t>
            </a:r>
          </a:p>
          <a:p>
            <a:pPr>
              <a:lnSpc>
                <a:spcPts val="3814"/>
              </a:lnSpc>
            </a:pPr>
            <a:endParaRPr lang="en-US" sz="2499" spc="-44">
              <a:solidFill>
                <a:srgbClr val="FFFFFF"/>
              </a:solidFill>
              <a:latin typeface="Titillium Web Regular"/>
            </a:endParaRPr>
          </a:p>
          <a:p>
            <a:pPr>
              <a:lnSpc>
                <a:spcPts val="3814"/>
              </a:lnSpc>
            </a:pPr>
            <a:r>
              <a:rPr lang="en-US" sz="2499" spc="-44">
                <a:solidFill>
                  <a:srgbClr val="FFFFFF"/>
                </a:solidFill>
                <a:latin typeface="Titillium Web Regular"/>
              </a:rPr>
              <a:t>• Druhá nejmladší fakulta Univerzity Karlovy</a:t>
            </a:r>
          </a:p>
          <a:p>
            <a:pPr algn="l">
              <a:lnSpc>
                <a:spcPts val="3814"/>
              </a:lnSpc>
            </a:pPr>
            <a:endParaRPr lang="en-US" sz="2499" spc="-44">
              <a:solidFill>
                <a:srgbClr val="FFFFFF"/>
              </a:solidFill>
              <a:latin typeface="Titillium Web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52" t="-2" r="-97"/>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TextBox 8"/>
          <p:cNvSpPr txBox="1"/>
          <p:nvPr/>
        </p:nvSpPr>
        <p:spPr>
          <a:xfrm>
            <a:off x="1462592" y="1430445"/>
            <a:ext cx="3323082" cy="1787957"/>
          </a:xfrm>
          <a:prstGeom prst="rect">
            <a:avLst/>
          </a:prstGeom>
        </p:spPr>
        <p:txBody>
          <a:bodyPr lIns="0" tIns="0" rIns="0" bIns="0" rtlCol="0" anchor="t">
            <a:spAutoFit/>
          </a:bodyPr>
          <a:lstStyle/>
          <a:p>
            <a:pPr algn="l">
              <a:lnSpc>
                <a:spcPts val="7086"/>
              </a:lnSpc>
            </a:pPr>
            <a:r>
              <a:rPr lang="en-US" sz="6200" spc="142">
                <a:solidFill>
                  <a:srgbClr val="CE0538"/>
                </a:solidFill>
                <a:latin typeface="Titillium Web Bold"/>
              </a:rPr>
              <a:t>Oblasti studia</a:t>
            </a:r>
          </a:p>
        </p:txBody>
      </p:sp>
      <p:sp>
        <p:nvSpPr>
          <p:cNvPr id="9" name="AutoShape 9"/>
          <p:cNvSpPr/>
          <p:nvPr/>
        </p:nvSpPr>
        <p:spPr>
          <a:xfrm>
            <a:off x="1462592" y="3497835"/>
            <a:ext cx="2225814" cy="0"/>
          </a:xfrm>
          <a:prstGeom prst="line">
            <a:avLst/>
          </a:prstGeom>
          <a:ln w="38100" cap="flat">
            <a:solidFill>
              <a:srgbClr val="C2E800"/>
            </a:solidFill>
            <a:prstDash val="solid"/>
            <a:headEnd type="none" w="sm" len="sm"/>
            <a:tailEnd type="none" w="sm" len="sm"/>
          </a:ln>
        </p:spPr>
      </p:sp>
      <p:sp>
        <p:nvSpPr>
          <p:cNvPr id="10" name="TextBox 10"/>
          <p:cNvSpPr txBox="1"/>
          <p:nvPr/>
        </p:nvSpPr>
        <p:spPr>
          <a:xfrm>
            <a:off x="1462592" y="4293939"/>
            <a:ext cx="4567768" cy="4372293"/>
          </a:xfrm>
          <a:prstGeom prst="rect">
            <a:avLst/>
          </a:prstGeom>
        </p:spPr>
        <p:txBody>
          <a:bodyPr lIns="0" tIns="0" rIns="0" bIns="0" rtlCol="0" anchor="t">
            <a:spAutoFit/>
          </a:bodyPr>
          <a:lstStyle/>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Ekonomie</a:t>
            </a:r>
          </a:p>
          <a:p>
            <a:pPr marL="0" lvl="0" indent="0" algn="l">
              <a:lnSpc>
                <a:spcPts val="3522"/>
              </a:lnSpc>
              <a:spcBef>
                <a:spcPct val="0"/>
              </a:spcBef>
            </a:pPr>
            <a:r>
              <a:rPr lang="en-US" sz="2499" u="none" spc="-44">
                <a:solidFill>
                  <a:srgbClr val="000000"/>
                </a:solidFill>
                <a:latin typeface="Titillium Web Regular"/>
              </a:rPr>
              <a:t> </a:t>
            </a:r>
          </a:p>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Komunikační studia a žurnalistika</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 </a:t>
            </a:r>
            <a:r>
              <a:rPr lang="en-US" sz="2499" u="none" spc="-44">
                <a:solidFill>
                  <a:srgbClr val="000000"/>
                </a:solidFill>
                <a:latin typeface="Titillium Web Regular"/>
              </a:rPr>
              <a:t>Mezinárodní studia</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a:t>
            </a:r>
            <a:r>
              <a:rPr lang="en-US" sz="2499" u="none" spc="-44">
                <a:solidFill>
                  <a:srgbClr val="000000"/>
                </a:solidFill>
                <a:latin typeface="Titillium Web Regular"/>
              </a:rPr>
              <a:t> Politologie</a:t>
            </a:r>
          </a:p>
          <a:p>
            <a:pPr marL="0" lvl="0" indent="0" algn="l">
              <a:lnSpc>
                <a:spcPts val="3522"/>
              </a:lnSpc>
              <a:spcBef>
                <a:spcPct val="0"/>
              </a:spcBef>
            </a:pPr>
            <a:endParaRPr lang="en-US" sz="2499" u="none" spc="-44">
              <a:solidFill>
                <a:srgbClr val="000000"/>
              </a:solidFill>
              <a:latin typeface="Titillium Web Regular"/>
            </a:endParaRPr>
          </a:p>
          <a:p>
            <a:pPr marL="0" lvl="0" indent="0" algn="l">
              <a:lnSpc>
                <a:spcPts val="3522"/>
              </a:lnSpc>
              <a:spcBef>
                <a:spcPct val="0"/>
              </a:spcBef>
            </a:pPr>
            <a:r>
              <a:rPr lang="en-US" sz="2499" u="none" spc="-44">
                <a:solidFill>
                  <a:srgbClr val="BB133E"/>
                </a:solidFill>
                <a:latin typeface="Titillium Web Regular"/>
              </a:rPr>
              <a:t>•</a:t>
            </a:r>
            <a:r>
              <a:rPr lang="en-US" sz="2499" u="none" spc="-44">
                <a:solidFill>
                  <a:srgbClr val="000000"/>
                </a:solidFill>
                <a:latin typeface="Titillium Web Regular"/>
              </a:rPr>
              <a:t> Sociologie</a:t>
            </a:r>
          </a:p>
          <a:p>
            <a:pPr marL="0" lvl="0" indent="0" algn="l">
              <a:lnSpc>
                <a:spcPts val="3522"/>
              </a:lnSpc>
              <a:spcBef>
                <a:spcPct val="0"/>
              </a:spcBef>
            </a:pPr>
            <a:endParaRPr lang="en-US" sz="2499" u="none" spc="-44">
              <a:solidFill>
                <a:srgbClr val="000000"/>
              </a:solidFill>
              <a:latin typeface="Titillium Web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56550"/>
            <a:ext cx="7971358" cy="10103444"/>
            <a:chOff x="0" y="0"/>
            <a:chExt cx="7971358" cy="10103447"/>
          </a:xfrm>
        </p:grpSpPr>
        <p:sp>
          <p:nvSpPr>
            <p:cNvPr id="3" name="Freeform 3"/>
            <p:cNvSpPr/>
            <p:nvPr/>
          </p:nvSpPr>
          <p:spPr>
            <a:xfrm>
              <a:off x="0" y="0"/>
              <a:ext cx="7971409" cy="10103485"/>
            </a:xfrm>
            <a:custGeom>
              <a:avLst/>
              <a:gdLst/>
              <a:ahLst/>
              <a:cxnLst/>
              <a:rect l="l" t="t" r="r" b="b"/>
              <a:pathLst>
                <a:path w="7971409" h="10103485">
                  <a:moveTo>
                    <a:pt x="0" y="10103485"/>
                  </a:moveTo>
                  <a:lnTo>
                    <a:pt x="7971409" y="10103485"/>
                  </a:lnTo>
                  <a:lnTo>
                    <a:pt x="7971409" y="0"/>
                  </a:lnTo>
                  <a:lnTo>
                    <a:pt x="0" y="0"/>
                  </a:lnTo>
                  <a:close/>
                </a:path>
              </a:pathLst>
            </a:custGeom>
            <a:solidFill>
              <a:srgbClr val="000000"/>
            </a:solidFill>
          </p:spPr>
        </p:sp>
      </p:grpSp>
      <p:grpSp>
        <p:nvGrpSpPr>
          <p:cNvPr id="4" name="Group 4"/>
          <p:cNvGrpSpPr>
            <a:grpSpLocks noChangeAspect="1"/>
          </p:cNvGrpSpPr>
          <p:nvPr/>
        </p:nvGrpSpPr>
        <p:grpSpPr>
          <a:xfrm>
            <a:off x="8284626" y="56550"/>
            <a:ext cx="7971358" cy="10103444"/>
            <a:chOff x="0" y="0"/>
            <a:chExt cx="10628478" cy="13471258"/>
          </a:xfrm>
        </p:grpSpPr>
        <p:sp>
          <p:nvSpPr>
            <p:cNvPr id="5" name="Freeform 5"/>
            <p:cNvSpPr/>
            <p:nvPr/>
          </p:nvSpPr>
          <p:spPr>
            <a:xfrm>
              <a:off x="0" y="0"/>
              <a:ext cx="10628503" cy="13471271"/>
            </a:xfrm>
            <a:custGeom>
              <a:avLst/>
              <a:gdLst/>
              <a:ahLst/>
              <a:cxnLst/>
              <a:rect l="l" t="t" r="r" b="b"/>
              <a:pathLst>
                <a:path w="10628503" h="13471271">
                  <a:moveTo>
                    <a:pt x="0" y="0"/>
                  </a:moveTo>
                  <a:lnTo>
                    <a:pt x="0" y="13471271"/>
                  </a:lnTo>
                  <a:lnTo>
                    <a:pt x="10628503" y="13471271"/>
                  </a:lnTo>
                  <a:lnTo>
                    <a:pt x="10628503" y="0"/>
                  </a:lnTo>
                  <a:close/>
                </a:path>
              </a:pathLst>
            </a:custGeom>
            <a:blipFill>
              <a:blip r:embed="rId2"/>
              <a:stretch>
                <a:fillRect l="-44941" r="-44941"/>
              </a:stretch>
            </a:blipFill>
          </p:spPr>
        </p:sp>
      </p:grpSp>
      <p:grpSp>
        <p:nvGrpSpPr>
          <p:cNvPr id="6" name="Group 6"/>
          <p:cNvGrpSpPr>
            <a:grpSpLocks noChangeAspect="1"/>
          </p:cNvGrpSpPr>
          <p:nvPr/>
        </p:nvGrpSpPr>
        <p:grpSpPr>
          <a:xfrm>
            <a:off x="8284626" y="0"/>
            <a:ext cx="7971358" cy="56550"/>
            <a:chOff x="0" y="0"/>
            <a:chExt cx="7971358" cy="56553"/>
          </a:xfrm>
        </p:grpSpPr>
        <p:sp>
          <p:nvSpPr>
            <p:cNvPr id="7" name="Freeform 7"/>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sp>
        <p:nvSpPr>
          <p:cNvPr id="8" name="TextBox 8"/>
          <p:cNvSpPr txBox="1"/>
          <p:nvPr/>
        </p:nvSpPr>
        <p:spPr>
          <a:xfrm>
            <a:off x="1462592" y="4562805"/>
            <a:ext cx="5741384" cy="3489325"/>
          </a:xfrm>
          <a:prstGeom prst="rect">
            <a:avLst/>
          </a:prstGeom>
        </p:spPr>
        <p:txBody>
          <a:bodyPr lIns="0" tIns="0" rIns="0" bIns="0" rtlCol="0" anchor="t">
            <a:spAutoFit/>
          </a:bodyPr>
          <a:lstStyle/>
          <a:p>
            <a:pPr>
              <a:lnSpc>
                <a:spcPts val="3499"/>
              </a:lnSpc>
            </a:pPr>
            <a:r>
              <a:rPr lang="en-US" sz="2499" spc="-44">
                <a:solidFill>
                  <a:srgbClr val="BB133E"/>
                </a:solidFill>
                <a:latin typeface="Titillium Web Regular"/>
              </a:rPr>
              <a:t>•</a:t>
            </a:r>
            <a:r>
              <a:rPr lang="en-US" sz="2499" spc="-44">
                <a:solidFill>
                  <a:srgbClr val="000000"/>
                </a:solidFill>
                <a:latin typeface="Titillium Web Regular"/>
              </a:rPr>
              <a:t> Bc., Mgr. a Ph.D. programy (4500 studentů)</a:t>
            </a:r>
          </a:p>
          <a:p>
            <a:pPr>
              <a:lnSpc>
                <a:spcPts val="3499"/>
              </a:lnSpc>
            </a:pPr>
            <a:endParaRPr lang="en-US" sz="2499" spc="-44">
              <a:solidFill>
                <a:srgbClr val="000000"/>
              </a:solidFill>
              <a:latin typeface="Titillium Web Regular"/>
            </a:endParaRPr>
          </a:p>
          <a:p>
            <a:pPr>
              <a:lnSpc>
                <a:spcPts val="3499"/>
              </a:lnSpc>
            </a:pPr>
            <a:r>
              <a:rPr lang="en-US" sz="2499" spc="-44">
                <a:solidFill>
                  <a:srgbClr val="BB133E"/>
                </a:solidFill>
                <a:latin typeface="Titillium Web Regular"/>
              </a:rPr>
              <a:t>•</a:t>
            </a:r>
            <a:r>
              <a:rPr lang="en-US" sz="2499" spc="-44">
                <a:solidFill>
                  <a:srgbClr val="000000"/>
                </a:solidFill>
                <a:latin typeface="Titillium Web Regular"/>
              </a:rPr>
              <a:t> 4 Bc., 17 Mgr. a 8 Ph.D. studijních programů v angličtině (1000 studentů)</a:t>
            </a:r>
          </a:p>
          <a:p>
            <a:pPr>
              <a:lnSpc>
                <a:spcPts val="3499"/>
              </a:lnSpc>
            </a:pPr>
            <a:endParaRPr lang="en-US" sz="2499" spc="-44">
              <a:solidFill>
                <a:srgbClr val="000000"/>
              </a:solidFill>
              <a:latin typeface="Titillium Web Regular"/>
            </a:endParaRPr>
          </a:p>
          <a:p>
            <a:pPr>
              <a:lnSpc>
                <a:spcPts val="3499"/>
              </a:lnSpc>
            </a:pPr>
            <a:r>
              <a:rPr lang="en-US" sz="2499" spc="-44">
                <a:solidFill>
                  <a:srgbClr val="BB133E"/>
                </a:solidFill>
                <a:latin typeface="Titillium Web Regular"/>
              </a:rPr>
              <a:t>•</a:t>
            </a:r>
            <a:r>
              <a:rPr lang="en-US" sz="2499" spc="-44">
                <a:solidFill>
                  <a:srgbClr val="000000"/>
                </a:solidFill>
                <a:latin typeface="Titillium Web Regular"/>
              </a:rPr>
              <a:t> 450 přijíždějících studentů přes program ERASMUS+ ročně</a:t>
            </a:r>
          </a:p>
          <a:p>
            <a:pPr algn="l">
              <a:lnSpc>
                <a:spcPts val="3499"/>
              </a:lnSpc>
            </a:pPr>
            <a:endParaRPr lang="en-US" sz="2499" spc="-44">
              <a:solidFill>
                <a:srgbClr val="000000"/>
              </a:solidFill>
              <a:latin typeface="Titillium Web Regular"/>
            </a:endParaRPr>
          </a:p>
        </p:txBody>
      </p:sp>
      <p:sp>
        <p:nvSpPr>
          <p:cNvPr id="9" name="TextBox 9"/>
          <p:cNvSpPr txBox="1"/>
          <p:nvPr/>
        </p:nvSpPr>
        <p:spPr>
          <a:xfrm>
            <a:off x="1462592" y="1430445"/>
            <a:ext cx="4934569" cy="1787957"/>
          </a:xfrm>
          <a:prstGeom prst="rect">
            <a:avLst/>
          </a:prstGeom>
        </p:spPr>
        <p:txBody>
          <a:bodyPr lIns="0" tIns="0" rIns="0" bIns="0" rtlCol="0" anchor="t">
            <a:spAutoFit/>
          </a:bodyPr>
          <a:lstStyle/>
          <a:p>
            <a:pPr>
              <a:lnSpc>
                <a:spcPts val="7086"/>
              </a:lnSpc>
            </a:pPr>
            <a:r>
              <a:rPr lang="en-US" sz="6200" spc="142">
                <a:solidFill>
                  <a:srgbClr val="CE0538"/>
                </a:solidFill>
                <a:latin typeface="Titillium Web Bold"/>
              </a:rPr>
              <a:t>Studium </a:t>
            </a:r>
          </a:p>
          <a:p>
            <a:pPr algn="l">
              <a:lnSpc>
                <a:spcPts val="7086"/>
              </a:lnSpc>
            </a:pPr>
            <a:r>
              <a:rPr lang="en-US" sz="6200" spc="142">
                <a:solidFill>
                  <a:srgbClr val="CE0538"/>
                </a:solidFill>
                <a:latin typeface="Titillium Web Bold"/>
              </a:rPr>
              <a:t>a studenti</a:t>
            </a:r>
          </a:p>
        </p:txBody>
      </p:sp>
      <p:sp>
        <p:nvSpPr>
          <p:cNvPr id="10" name="AutoShape 10"/>
          <p:cNvSpPr/>
          <p:nvPr/>
        </p:nvSpPr>
        <p:spPr>
          <a:xfrm>
            <a:off x="1462592" y="3562197"/>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6256003" cy="10160003"/>
          </a:xfrm>
          <a:prstGeom prst="rect">
            <a:avLst/>
          </a:prstGeom>
        </p:spPr>
      </p:pic>
      <p:grpSp>
        <p:nvGrpSpPr>
          <p:cNvPr id="3" name="Group 3"/>
          <p:cNvGrpSpPr>
            <a:grpSpLocks noChangeAspect="1"/>
          </p:cNvGrpSpPr>
          <p:nvPr/>
        </p:nvGrpSpPr>
        <p:grpSpPr>
          <a:xfrm>
            <a:off x="7014734" y="4225833"/>
            <a:ext cx="2226535" cy="9420"/>
            <a:chOff x="0" y="0"/>
            <a:chExt cx="2226539" cy="9423"/>
          </a:xfrm>
        </p:grpSpPr>
        <p:sp>
          <p:nvSpPr>
            <p:cNvPr id="4" name="Freeform 4"/>
            <p:cNvSpPr/>
            <p:nvPr/>
          </p:nvSpPr>
          <p:spPr>
            <a:xfrm>
              <a:off x="0" y="0"/>
              <a:ext cx="2226564" cy="9398"/>
            </a:xfrm>
            <a:custGeom>
              <a:avLst/>
              <a:gdLst/>
              <a:ahLst/>
              <a:cxnLst/>
              <a:rect l="l" t="t" r="r" b="b"/>
              <a:pathLst>
                <a:path w="2226564" h="9398">
                  <a:moveTo>
                    <a:pt x="0" y="0"/>
                  </a:moveTo>
                  <a:lnTo>
                    <a:pt x="2226564" y="0"/>
                  </a:lnTo>
                  <a:lnTo>
                    <a:pt x="2226564" y="9398"/>
                  </a:lnTo>
                  <a:lnTo>
                    <a:pt x="0" y="9398"/>
                  </a:lnTo>
                  <a:close/>
                </a:path>
              </a:pathLst>
            </a:custGeom>
            <a:solidFill>
              <a:srgbClr val="C2E800"/>
            </a:solidFill>
          </p:spPr>
        </p:sp>
      </p:grpSp>
      <p:pic>
        <p:nvPicPr>
          <p:cNvPr id="5" name="Picture 5"/>
          <p:cNvPicPr>
            <a:picLocks noChangeAspect="1"/>
          </p:cNvPicPr>
          <p:nvPr/>
        </p:nvPicPr>
        <p:blipFill>
          <a:blip r:embed="rId3"/>
          <a:srcRect/>
          <a:stretch>
            <a:fillRect/>
          </a:stretch>
        </p:blipFill>
        <p:spPr>
          <a:xfrm>
            <a:off x="0" y="0"/>
            <a:ext cx="16245840" cy="10153650"/>
          </a:xfrm>
          <a:prstGeom prst="rect">
            <a:avLst/>
          </a:prstGeom>
        </p:spPr>
      </p:pic>
      <p:sp>
        <p:nvSpPr>
          <p:cNvPr id="6" name="TextBox 6"/>
          <p:cNvSpPr txBox="1"/>
          <p:nvPr/>
        </p:nvSpPr>
        <p:spPr>
          <a:xfrm>
            <a:off x="4575124" y="4765062"/>
            <a:ext cx="7180164" cy="2174875"/>
          </a:xfrm>
          <a:prstGeom prst="rect">
            <a:avLst/>
          </a:prstGeom>
        </p:spPr>
        <p:txBody>
          <a:bodyPr lIns="0" tIns="0" rIns="0" bIns="0" rtlCol="0" anchor="t">
            <a:spAutoFit/>
          </a:bodyPr>
          <a:lstStyle/>
          <a:p>
            <a:pPr algn="ctr">
              <a:lnSpc>
                <a:spcPts val="3499"/>
              </a:lnSpc>
            </a:pPr>
            <a:r>
              <a:rPr lang="en-US" sz="2499" spc="-44">
                <a:solidFill>
                  <a:srgbClr val="FFFFFF"/>
                </a:solidFill>
                <a:latin typeface="Titillium Web Regular"/>
              </a:rPr>
              <a:t>Lorem ipsum dolor sit amet, consectetuer adipiscing elit. Etiam quis quam. Aenean placerat. In convallis. Proin pede metus, vulputate nec, fermentum fringilla, vehicula vitae, justo. Etiam posuere lacus quis dolor. Mauris tincidunt sem sed arcu.</a:t>
            </a:r>
          </a:p>
        </p:txBody>
      </p:sp>
      <p:sp>
        <p:nvSpPr>
          <p:cNvPr id="7" name="TextBox 7"/>
          <p:cNvSpPr txBox="1"/>
          <p:nvPr/>
        </p:nvSpPr>
        <p:spPr>
          <a:xfrm>
            <a:off x="5478554" y="3032033"/>
            <a:ext cx="5373305" cy="1193800"/>
          </a:xfrm>
          <a:prstGeom prst="rect">
            <a:avLst/>
          </a:prstGeom>
        </p:spPr>
        <p:txBody>
          <a:bodyPr lIns="0" tIns="0" rIns="0" bIns="0" rtlCol="0" anchor="t">
            <a:spAutoFit/>
          </a:bodyPr>
          <a:lstStyle/>
          <a:p>
            <a:pPr algn="l">
              <a:lnSpc>
                <a:spcPts val="9800"/>
              </a:lnSpc>
            </a:pPr>
            <a:r>
              <a:rPr lang="en-US" sz="7000" spc="161">
                <a:solidFill>
                  <a:srgbClr val="FFFFFF"/>
                </a:solidFill>
                <a:latin typeface="Titillium Web Bold"/>
              </a:rPr>
              <a:t>Lorem Ipsum</a:t>
            </a:r>
          </a:p>
        </p:txBody>
      </p:sp>
      <p:sp>
        <p:nvSpPr>
          <p:cNvPr id="8" name="AutoShape 8"/>
          <p:cNvSpPr/>
          <p:nvPr/>
        </p:nvSpPr>
        <p:spPr>
          <a:xfrm>
            <a:off x="7010013" y="4477969"/>
            <a:ext cx="2225814" cy="0"/>
          </a:xfrm>
          <a:prstGeom prst="line">
            <a:avLst/>
          </a:prstGeom>
          <a:ln w="38100" cap="flat">
            <a:solidFill>
              <a:srgbClr val="C2E800"/>
            </a:solidFill>
            <a:prstDash val="solid"/>
            <a:headEnd type="none" w="sm" len="sm"/>
            <a:tailEnd type="none" w="sm" len="sm"/>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9"/>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65" r="-45565"/>
              </a:stretch>
            </a:blipFill>
          </p:spPr>
        </p:sp>
      </p:grpSp>
      <p:pic>
        <p:nvPicPr>
          <p:cNvPr id="6" name="Picture 6"/>
          <p:cNvPicPr>
            <a:picLocks noChangeAspect="1"/>
          </p:cNvPicPr>
          <p:nvPr/>
        </p:nvPicPr>
        <p:blipFill>
          <a:blip r:embed="rId3"/>
          <a:srcRect/>
          <a:stretch>
            <a:fillRect/>
          </a:stretch>
        </p:blipFill>
        <p:spPr>
          <a:xfrm>
            <a:off x="7696200" y="0"/>
            <a:ext cx="8623297" cy="2286000"/>
          </a:xfrm>
          <a:prstGeom prst="rect">
            <a:avLst/>
          </a:prstGeom>
        </p:spPr>
      </p:pic>
      <p:pic>
        <p:nvPicPr>
          <p:cNvPr id="7" name="Picture 7"/>
          <p:cNvPicPr>
            <a:picLocks noChangeAspect="1"/>
          </p:cNvPicPr>
          <p:nvPr/>
        </p:nvPicPr>
        <p:blipFill>
          <a:blip r:embed="rId4"/>
          <a:srcRect/>
          <a:stretch>
            <a:fillRect/>
          </a:stretch>
        </p:blipFill>
        <p:spPr>
          <a:xfrm>
            <a:off x="7774771" y="0"/>
            <a:ext cx="3229876" cy="2162483"/>
          </a:xfrm>
          <a:prstGeom prst="rect">
            <a:avLst/>
          </a:prstGeom>
        </p:spPr>
      </p:pic>
      <p:sp>
        <p:nvSpPr>
          <p:cNvPr id="8" name="AutoShape 8"/>
          <p:cNvSpPr/>
          <p:nvPr/>
        </p:nvSpPr>
        <p:spPr>
          <a:xfrm>
            <a:off x="1462592" y="2684393"/>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0" name="TextBox 10"/>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a:solidFill>
                  <a:srgbClr val="000000"/>
                </a:solidFill>
                <a:latin typeface="Titillium Web Regular"/>
              </a:rPr>
              <a:t>Lorem ipsum dolor sit amet, consectetuer adipiscing elit. Etiam quis quam. Aenean placerat. In convallis. Proin pede metus, vulputate nec, fermentum fringilla, vehicula vitae, justo. Etiam posuere lacus </a:t>
            </a:r>
          </a:p>
        </p:txBody>
      </p:sp>
      <p:sp>
        <p:nvSpPr>
          <p:cNvPr id="11" name="TextBox 11"/>
          <p:cNvSpPr txBox="1"/>
          <p:nvPr/>
        </p:nvSpPr>
        <p:spPr>
          <a:xfrm>
            <a:off x="8293103" y="387029"/>
            <a:ext cx="2072488" cy="1211529"/>
          </a:xfrm>
          <a:prstGeom prst="rect">
            <a:avLst/>
          </a:prstGeom>
        </p:spPr>
        <p:txBody>
          <a:bodyPr lIns="0" tIns="0" rIns="0" bIns="0" rtlCol="0" anchor="t">
            <a:spAutoFit/>
          </a:bodyPr>
          <a:lstStyle/>
          <a:p>
            <a:pPr algn="l">
              <a:lnSpc>
                <a:spcPts val="2400"/>
              </a:lnSpc>
            </a:pPr>
            <a:r>
              <a:rPr lang="en-US" sz="1700" spc="-30">
                <a:solidFill>
                  <a:srgbClr val="FFFFFF"/>
                </a:solidFill>
                <a:latin typeface="Titillium Web Regular"/>
              </a:rPr>
              <a:t>Popisky dolor sit </a:t>
            </a:r>
          </a:p>
          <a:p>
            <a:pPr algn="l">
              <a:lnSpc>
                <a:spcPts val="2400"/>
              </a:lnSpc>
            </a:pPr>
            <a:r>
              <a:rPr lang="en-US" sz="1700" spc="-30">
                <a:solidFill>
                  <a:srgbClr val="FFFFFF"/>
                </a:solidFill>
                <a:latin typeface="Titillium Web Regular"/>
              </a:rPr>
              <a:t>amet, consectetuer adipiscing elit. Mauris dolor felis, sagittis at.</a:t>
            </a:r>
          </a:p>
        </p:txBody>
      </p:sp>
      <p:sp>
        <p:nvSpPr>
          <p:cNvPr id="12" name="TextBox 12"/>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3" name="TextBox 13"/>
          <p:cNvSpPr txBox="1"/>
          <p:nvPr/>
        </p:nvSpPr>
        <p:spPr>
          <a:xfrm>
            <a:off x="1460497" y="5762444"/>
            <a:ext cx="1113268" cy="240665"/>
          </a:xfrm>
          <a:prstGeom prst="rect">
            <a:avLst/>
          </a:prstGeom>
        </p:spPr>
        <p:txBody>
          <a:bodyPr lIns="0" tIns="0" rIns="0" bIns="0" rtlCol="0" anchor="t">
            <a:spAutoFit/>
          </a:bodyPr>
          <a:lstStyle/>
          <a:p>
            <a:pPr algn="l">
              <a:lnSpc>
                <a:spcPts val="1959"/>
              </a:lnSpc>
            </a:pPr>
            <a:r>
              <a:rPr lang="en-US" sz="1399" spc="32">
                <a:solidFill>
                  <a:srgbClr val="CE0538"/>
                </a:solidFill>
                <a:latin typeface="Titillium Web Regular"/>
              </a:rPr>
              <a:t>SUBPOPISKY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84626" y="0"/>
            <a:ext cx="7971358" cy="10160003"/>
            <a:chOff x="0" y="0"/>
            <a:chExt cx="7971358" cy="10160000"/>
          </a:xfrm>
        </p:grpSpPr>
        <p:sp>
          <p:nvSpPr>
            <p:cNvPr id="3" name="Freeform 3"/>
            <p:cNvSpPr/>
            <p:nvPr/>
          </p:nvSpPr>
          <p:spPr>
            <a:xfrm>
              <a:off x="0" y="0"/>
              <a:ext cx="7971409" cy="10160000"/>
            </a:xfrm>
            <a:custGeom>
              <a:avLst/>
              <a:gdLst/>
              <a:ahLst/>
              <a:cxnLst/>
              <a:rect l="l" t="t" r="r" b="b"/>
              <a:pathLst>
                <a:path w="7971409" h="10160000">
                  <a:moveTo>
                    <a:pt x="0" y="10160000"/>
                  </a:moveTo>
                  <a:lnTo>
                    <a:pt x="7971409" y="10160000"/>
                  </a:lnTo>
                  <a:lnTo>
                    <a:pt x="7971409" y="0"/>
                  </a:lnTo>
                  <a:lnTo>
                    <a:pt x="0" y="0"/>
                  </a:lnTo>
                  <a:close/>
                </a:path>
              </a:pathLst>
            </a:custGeom>
            <a:solidFill>
              <a:srgbClr val="8200DE"/>
            </a:solidFill>
          </p:spPr>
        </p:sp>
      </p:grpSp>
      <p:grpSp>
        <p:nvGrpSpPr>
          <p:cNvPr id="4" name="Group 4"/>
          <p:cNvGrpSpPr>
            <a:grpSpLocks noChangeAspect="1"/>
          </p:cNvGrpSpPr>
          <p:nvPr/>
        </p:nvGrpSpPr>
        <p:grpSpPr>
          <a:xfrm>
            <a:off x="8284626" y="28280"/>
            <a:ext cx="7971358" cy="10131714"/>
            <a:chOff x="0" y="0"/>
            <a:chExt cx="10628478" cy="13508952"/>
          </a:xfrm>
        </p:grpSpPr>
        <p:sp>
          <p:nvSpPr>
            <p:cNvPr id="5" name="Freeform 5"/>
            <p:cNvSpPr/>
            <p:nvPr/>
          </p:nvSpPr>
          <p:spPr>
            <a:xfrm>
              <a:off x="0" y="0"/>
              <a:ext cx="10628503" cy="13508989"/>
            </a:xfrm>
            <a:custGeom>
              <a:avLst/>
              <a:gdLst/>
              <a:ahLst/>
              <a:cxnLst/>
              <a:rect l="l" t="t" r="r" b="b"/>
              <a:pathLst>
                <a:path w="10628503" h="13508989">
                  <a:moveTo>
                    <a:pt x="0" y="0"/>
                  </a:moveTo>
                  <a:lnTo>
                    <a:pt x="0" y="13508989"/>
                  </a:lnTo>
                  <a:lnTo>
                    <a:pt x="10628503" y="13508989"/>
                  </a:lnTo>
                  <a:lnTo>
                    <a:pt x="10628503" y="0"/>
                  </a:lnTo>
                  <a:close/>
                </a:path>
              </a:pathLst>
            </a:custGeom>
            <a:blipFill>
              <a:blip r:embed="rId2"/>
              <a:stretch>
                <a:fillRect l="-45565" r="-45565"/>
              </a:stretch>
            </a:blipFill>
          </p:spPr>
        </p:sp>
      </p:grpSp>
      <p:pic>
        <p:nvPicPr>
          <p:cNvPr id="6" name="Picture 6"/>
          <p:cNvPicPr>
            <a:picLocks noChangeAspect="1"/>
          </p:cNvPicPr>
          <p:nvPr/>
        </p:nvPicPr>
        <p:blipFill>
          <a:blip r:embed="rId3"/>
          <a:srcRect/>
          <a:stretch>
            <a:fillRect/>
          </a:stretch>
        </p:blipFill>
        <p:spPr>
          <a:xfrm>
            <a:off x="7734300" y="8001000"/>
            <a:ext cx="3225803" cy="2159003"/>
          </a:xfrm>
          <a:prstGeom prst="rect">
            <a:avLst/>
          </a:prstGeom>
        </p:spPr>
      </p:pic>
      <p:grpSp>
        <p:nvGrpSpPr>
          <p:cNvPr id="7" name="Group 7"/>
          <p:cNvGrpSpPr>
            <a:grpSpLocks noChangeAspect="1"/>
          </p:cNvGrpSpPr>
          <p:nvPr/>
        </p:nvGrpSpPr>
        <p:grpSpPr>
          <a:xfrm>
            <a:off x="8284626" y="0"/>
            <a:ext cx="7971358" cy="56550"/>
            <a:chOff x="0" y="0"/>
            <a:chExt cx="7971358" cy="56553"/>
          </a:xfrm>
        </p:grpSpPr>
        <p:sp>
          <p:nvSpPr>
            <p:cNvPr id="8" name="Freeform 8"/>
            <p:cNvSpPr/>
            <p:nvPr/>
          </p:nvSpPr>
          <p:spPr>
            <a:xfrm>
              <a:off x="0" y="0"/>
              <a:ext cx="7971409" cy="56515"/>
            </a:xfrm>
            <a:custGeom>
              <a:avLst/>
              <a:gdLst/>
              <a:ahLst/>
              <a:cxnLst/>
              <a:rect l="l" t="t" r="r" b="b"/>
              <a:pathLst>
                <a:path w="7971409" h="56515">
                  <a:moveTo>
                    <a:pt x="0" y="56515"/>
                  </a:moveTo>
                  <a:lnTo>
                    <a:pt x="7971409" y="56515"/>
                  </a:lnTo>
                  <a:lnTo>
                    <a:pt x="7971409" y="0"/>
                  </a:lnTo>
                  <a:lnTo>
                    <a:pt x="0" y="0"/>
                  </a:lnTo>
                  <a:close/>
                </a:path>
              </a:pathLst>
            </a:custGeom>
            <a:solidFill>
              <a:srgbClr val="CE0538"/>
            </a:solidFill>
          </p:spPr>
        </p:sp>
      </p:grpSp>
      <p:pic>
        <p:nvPicPr>
          <p:cNvPr id="9" name="Picture 9"/>
          <p:cNvPicPr>
            <a:picLocks noChangeAspect="1"/>
          </p:cNvPicPr>
          <p:nvPr/>
        </p:nvPicPr>
        <p:blipFill>
          <a:blip r:embed="rId4"/>
          <a:srcRect/>
          <a:stretch>
            <a:fillRect/>
          </a:stretch>
        </p:blipFill>
        <p:spPr>
          <a:xfrm>
            <a:off x="7743825" y="8009418"/>
            <a:ext cx="3229876" cy="2162483"/>
          </a:xfrm>
          <a:prstGeom prst="rect">
            <a:avLst/>
          </a:prstGeom>
        </p:spPr>
      </p:pic>
      <p:sp>
        <p:nvSpPr>
          <p:cNvPr id="10" name="AutoShape 10"/>
          <p:cNvSpPr/>
          <p:nvPr/>
        </p:nvSpPr>
        <p:spPr>
          <a:xfrm>
            <a:off x="1462592" y="2710361"/>
            <a:ext cx="2225814" cy="0"/>
          </a:xfrm>
          <a:prstGeom prst="line">
            <a:avLst/>
          </a:prstGeom>
          <a:ln w="38100" cap="flat">
            <a:solidFill>
              <a:srgbClr val="C2E800"/>
            </a:solidFill>
            <a:prstDash val="solid"/>
            <a:headEnd type="none" w="sm" len="sm"/>
            <a:tailEnd type="none" w="sm" len="sm"/>
          </a:ln>
        </p:spPr>
      </p:sp>
      <p:sp>
        <p:nvSpPr>
          <p:cNvPr id="11" name="TextBox 11"/>
          <p:cNvSpPr txBox="1"/>
          <p:nvPr/>
        </p:nvSpPr>
        <p:spPr>
          <a:xfrm>
            <a:off x="8267700" y="8388029"/>
            <a:ext cx="2072488" cy="1211529"/>
          </a:xfrm>
          <a:prstGeom prst="rect">
            <a:avLst/>
          </a:prstGeom>
        </p:spPr>
        <p:txBody>
          <a:bodyPr lIns="0" tIns="0" rIns="0" bIns="0" rtlCol="0" anchor="t">
            <a:spAutoFit/>
          </a:bodyPr>
          <a:lstStyle/>
          <a:p>
            <a:pPr algn="l">
              <a:lnSpc>
                <a:spcPts val="2400"/>
              </a:lnSpc>
            </a:pPr>
            <a:r>
              <a:rPr lang="en-US" sz="1700" spc="-30">
                <a:solidFill>
                  <a:srgbClr val="FFFFFF"/>
                </a:solidFill>
                <a:latin typeface="Titillium Web Regular"/>
              </a:rPr>
              <a:t>Popisky dolor sit </a:t>
            </a:r>
          </a:p>
          <a:p>
            <a:pPr algn="l">
              <a:lnSpc>
                <a:spcPts val="2400"/>
              </a:lnSpc>
            </a:pPr>
            <a:r>
              <a:rPr lang="en-US" sz="1700" spc="-30">
                <a:solidFill>
                  <a:srgbClr val="FFFFFF"/>
                </a:solidFill>
                <a:latin typeface="Titillium Web Regular"/>
              </a:rPr>
              <a:t>amet, consectetuer adipiscing elit. Mauris dolor felis, sagittis at.</a:t>
            </a:r>
          </a:p>
        </p:txBody>
      </p:sp>
      <p:sp>
        <p:nvSpPr>
          <p:cNvPr id="12" name="TextBox 12"/>
          <p:cNvSpPr txBox="1"/>
          <p:nvPr/>
        </p:nvSpPr>
        <p:spPr>
          <a:xfrm>
            <a:off x="1462592" y="6030430"/>
            <a:ext cx="3640998" cy="602717"/>
          </a:xfrm>
          <a:prstGeom prst="rect">
            <a:avLst/>
          </a:prstGeom>
        </p:spPr>
        <p:txBody>
          <a:bodyPr lIns="0" tIns="0" rIns="0" bIns="0" rtlCol="0" anchor="t">
            <a:spAutoFit/>
          </a:bodyPr>
          <a:lstStyle/>
          <a:p>
            <a:pPr algn="just">
              <a:lnSpc>
                <a:spcPts val="2499"/>
              </a:lnSpc>
            </a:pPr>
            <a:r>
              <a:rPr lang="en-US" sz="1600" spc="-28">
                <a:solidFill>
                  <a:srgbClr val="000000"/>
                </a:solidFill>
                <a:latin typeface="Titillium Web Regular"/>
              </a:rPr>
              <a:t>Lorem ipsum dolor sit amet, consectetuer adipiscing elit. Etiam quis quam.</a:t>
            </a:r>
          </a:p>
        </p:txBody>
      </p:sp>
      <p:sp>
        <p:nvSpPr>
          <p:cNvPr id="13" name="TextBox 13"/>
          <p:cNvSpPr txBox="1"/>
          <p:nvPr/>
        </p:nvSpPr>
        <p:spPr>
          <a:xfrm>
            <a:off x="1462592" y="3535232"/>
            <a:ext cx="4316444" cy="1788236"/>
          </a:xfrm>
          <a:prstGeom prst="rect">
            <a:avLst/>
          </a:prstGeom>
        </p:spPr>
        <p:txBody>
          <a:bodyPr lIns="0" tIns="0" rIns="0" bIns="0" rtlCol="0" anchor="t">
            <a:spAutoFit/>
          </a:bodyPr>
          <a:lstStyle/>
          <a:p>
            <a:pPr algn="l">
              <a:lnSpc>
                <a:spcPts val="2899"/>
              </a:lnSpc>
            </a:pPr>
            <a:r>
              <a:rPr lang="en-US" sz="1900" spc="-34">
                <a:solidFill>
                  <a:srgbClr val="000000"/>
                </a:solidFill>
                <a:latin typeface="Titillium Web Regular"/>
              </a:rPr>
              <a:t>Lorem ipsum dolor sit amet, consectetuer adipiscing elit. Etiam quis quam. Aenean placerat. In convallis. Proin pede metus, vulputate nec, fermentum fringilla, vehicula vitae, justo. Etiam posuere lacus </a:t>
            </a:r>
          </a:p>
        </p:txBody>
      </p:sp>
      <p:sp>
        <p:nvSpPr>
          <p:cNvPr id="14" name="TextBox 14"/>
          <p:cNvSpPr txBox="1"/>
          <p:nvPr/>
        </p:nvSpPr>
        <p:spPr>
          <a:xfrm>
            <a:off x="1462592"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5" name="TextBox 15"/>
          <p:cNvSpPr txBox="1"/>
          <p:nvPr/>
        </p:nvSpPr>
        <p:spPr>
          <a:xfrm>
            <a:off x="1460497" y="5762444"/>
            <a:ext cx="1113268" cy="240665"/>
          </a:xfrm>
          <a:prstGeom prst="rect">
            <a:avLst/>
          </a:prstGeom>
        </p:spPr>
        <p:txBody>
          <a:bodyPr lIns="0" tIns="0" rIns="0" bIns="0" rtlCol="0" anchor="t">
            <a:spAutoFit/>
          </a:bodyPr>
          <a:lstStyle/>
          <a:p>
            <a:pPr algn="l">
              <a:lnSpc>
                <a:spcPts val="1959"/>
              </a:lnSpc>
            </a:pPr>
            <a:r>
              <a:rPr lang="en-US" sz="1399" spc="32">
                <a:solidFill>
                  <a:srgbClr val="CE0538"/>
                </a:solidFill>
                <a:latin typeface="Titillium Web Regular"/>
              </a:rPr>
              <a:t>SUBPOPISKY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7954451" cy="10160003"/>
            <a:chOff x="0" y="0"/>
            <a:chExt cx="7954454" cy="10160000"/>
          </a:xfrm>
        </p:grpSpPr>
        <p:sp>
          <p:nvSpPr>
            <p:cNvPr id="3" name="Freeform 3"/>
            <p:cNvSpPr/>
            <p:nvPr/>
          </p:nvSpPr>
          <p:spPr>
            <a:xfrm>
              <a:off x="0" y="0"/>
              <a:ext cx="7954518" cy="10160000"/>
            </a:xfrm>
            <a:custGeom>
              <a:avLst/>
              <a:gdLst/>
              <a:ahLst/>
              <a:cxnLst/>
              <a:rect l="l" t="t" r="r" b="b"/>
              <a:pathLst>
                <a:path w="7954518" h="10160000">
                  <a:moveTo>
                    <a:pt x="0" y="10160000"/>
                  </a:moveTo>
                  <a:lnTo>
                    <a:pt x="7954518" y="10160000"/>
                  </a:lnTo>
                  <a:lnTo>
                    <a:pt x="7954518" y="0"/>
                  </a:lnTo>
                  <a:lnTo>
                    <a:pt x="0" y="0"/>
                  </a:lnTo>
                  <a:close/>
                </a:path>
              </a:pathLst>
            </a:custGeom>
            <a:solidFill>
              <a:srgbClr val="8200DE"/>
            </a:solidFill>
          </p:spPr>
        </p:sp>
      </p:grpSp>
      <p:grpSp>
        <p:nvGrpSpPr>
          <p:cNvPr id="4" name="Group 4"/>
          <p:cNvGrpSpPr>
            <a:grpSpLocks noChangeAspect="1"/>
          </p:cNvGrpSpPr>
          <p:nvPr/>
        </p:nvGrpSpPr>
        <p:grpSpPr>
          <a:xfrm>
            <a:off x="0" y="28280"/>
            <a:ext cx="7954451" cy="10131714"/>
            <a:chOff x="0" y="0"/>
            <a:chExt cx="10605935" cy="13508952"/>
          </a:xfrm>
        </p:grpSpPr>
        <p:sp>
          <p:nvSpPr>
            <p:cNvPr id="5" name="Freeform 5"/>
            <p:cNvSpPr/>
            <p:nvPr/>
          </p:nvSpPr>
          <p:spPr>
            <a:xfrm>
              <a:off x="0" y="0"/>
              <a:ext cx="10605897" cy="13508989"/>
            </a:xfrm>
            <a:custGeom>
              <a:avLst/>
              <a:gdLst/>
              <a:ahLst/>
              <a:cxnLst/>
              <a:rect l="l" t="t" r="r" b="b"/>
              <a:pathLst>
                <a:path w="10605897" h="13508989">
                  <a:moveTo>
                    <a:pt x="0" y="0"/>
                  </a:moveTo>
                  <a:lnTo>
                    <a:pt x="0" y="13508989"/>
                  </a:lnTo>
                  <a:lnTo>
                    <a:pt x="10605897" y="13508989"/>
                  </a:lnTo>
                  <a:lnTo>
                    <a:pt x="10605897" y="0"/>
                  </a:lnTo>
                  <a:close/>
                </a:path>
              </a:pathLst>
            </a:custGeom>
            <a:blipFill>
              <a:blip r:embed="rId2"/>
              <a:stretch>
                <a:fillRect l="-45768" r="-45768"/>
              </a:stretch>
            </a:blipFill>
          </p:spPr>
        </p:sp>
      </p:grpSp>
      <p:grpSp>
        <p:nvGrpSpPr>
          <p:cNvPr id="6" name="Group 6"/>
          <p:cNvGrpSpPr>
            <a:grpSpLocks noChangeAspect="1"/>
          </p:cNvGrpSpPr>
          <p:nvPr/>
        </p:nvGrpSpPr>
        <p:grpSpPr>
          <a:xfrm>
            <a:off x="0" y="0"/>
            <a:ext cx="7954451" cy="56550"/>
            <a:chOff x="0" y="0"/>
            <a:chExt cx="7954454" cy="56553"/>
          </a:xfrm>
        </p:grpSpPr>
        <p:sp>
          <p:nvSpPr>
            <p:cNvPr id="7" name="Freeform 7"/>
            <p:cNvSpPr/>
            <p:nvPr/>
          </p:nvSpPr>
          <p:spPr>
            <a:xfrm>
              <a:off x="0" y="0"/>
              <a:ext cx="7954518" cy="56515"/>
            </a:xfrm>
            <a:custGeom>
              <a:avLst/>
              <a:gdLst/>
              <a:ahLst/>
              <a:cxnLst/>
              <a:rect l="l" t="t" r="r" b="b"/>
              <a:pathLst>
                <a:path w="7954518" h="56515">
                  <a:moveTo>
                    <a:pt x="0" y="56515"/>
                  </a:moveTo>
                  <a:lnTo>
                    <a:pt x="7954518" y="56515"/>
                  </a:lnTo>
                  <a:lnTo>
                    <a:pt x="7954518" y="0"/>
                  </a:lnTo>
                  <a:lnTo>
                    <a:pt x="0" y="0"/>
                  </a:lnTo>
                  <a:close/>
                </a:path>
              </a:pathLst>
            </a:custGeom>
            <a:solidFill>
              <a:srgbClr val="CE0538"/>
            </a:solidFill>
          </p:spPr>
        </p:sp>
      </p:grpSp>
      <p:sp>
        <p:nvSpPr>
          <p:cNvPr id="8" name="AutoShape 8"/>
          <p:cNvSpPr/>
          <p:nvPr/>
        </p:nvSpPr>
        <p:spPr>
          <a:xfrm>
            <a:off x="9433951" y="2921560"/>
            <a:ext cx="2225814" cy="0"/>
          </a:xfrm>
          <a:prstGeom prst="line">
            <a:avLst/>
          </a:prstGeom>
          <a:ln w="38100" cap="flat">
            <a:solidFill>
              <a:srgbClr val="C2E800"/>
            </a:solidFill>
            <a:prstDash val="solid"/>
            <a:headEnd type="none" w="sm" len="sm"/>
            <a:tailEnd type="none" w="sm" len="sm"/>
          </a:ln>
        </p:spPr>
      </p:sp>
      <p:sp>
        <p:nvSpPr>
          <p:cNvPr id="9" name="TextBox 9"/>
          <p:cNvSpPr txBox="1"/>
          <p:nvPr/>
        </p:nvSpPr>
        <p:spPr>
          <a:xfrm>
            <a:off x="9433951" y="1278045"/>
            <a:ext cx="4646981" cy="1042670"/>
          </a:xfrm>
          <a:prstGeom prst="rect">
            <a:avLst/>
          </a:prstGeom>
        </p:spPr>
        <p:txBody>
          <a:bodyPr lIns="0" tIns="0" rIns="0" bIns="0" rtlCol="0" anchor="t">
            <a:spAutoFit/>
          </a:bodyPr>
          <a:lstStyle/>
          <a:p>
            <a:pPr algn="l">
              <a:lnSpc>
                <a:spcPts val="8680"/>
              </a:lnSpc>
            </a:pPr>
            <a:r>
              <a:rPr lang="en-US" sz="6200" spc="142">
                <a:solidFill>
                  <a:srgbClr val="CE0538"/>
                </a:solidFill>
                <a:latin typeface="Titillium Web Bold"/>
              </a:rPr>
              <a:t>Lorem Ipsum</a:t>
            </a:r>
          </a:p>
        </p:txBody>
      </p:sp>
      <p:sp>
        <p:nvSpPr>
          <p:cNvPr id="10" name="TextBox 10"/>
          <p:cNvSpPr txBox="1"/>
          <p:nvPr/>
        </p:nvSpPr>
        <p:spPr>
          <a:xfrm>
            <a:off x="9433951" y="3788816"/>
            <a:ext cx="5596861" cy="3495993"/>
          </a:xfrm>
          <a:prstGeom prst="rect">
            <a:avLst/>
          </a:prstGeom>
        </p:spPr>
        <p:txBody>
          <a:bodyPr lIns="0" tIns="0" rIns="0" bIns="0" rtlCol="0" anchor="t">
            <a:spAutoFit/>
          </a:bodyPr>
          <a:lstStyle/>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r">
              <a:lnSpc>
                <a:spcPts val="3522"/>
              </a:lnSpc>
            </a:pPr>
            <a:endParaRPr lang="en-US" sz="2499" spc="-44">
              <a:solidFill>
                <a:srgbClr val="000000"/>
              </a:solidFill>
              <a:latin typeface="Titillium Web Regular"/>
            </a:endParaRPr>
          </a:p>
          <a:p>
            <a:pPr algn="l">
              <a:lnSpc>
                <a:spcPts val="3522"/>
              </a:lnSpc>
            </a:pPr>
            <a:r>
              <a:rPr lang="en-US" sz="2499" spc="-44">
                <a:solidFill>
                  <a:srgbClr val="CE0538"/>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a:p>
            <a:pPr algn="l">
              <a:lnSpc>
                <a:spcPts val="3522"/>
              </a:lnSpc>
            </a:pPr>
            <a:r>
              <a:rPr lang="en-US" sz="2499" spc="-44">
                <a:solidFill>
                  <a:srgbClr val="BB133E"/>
                </a:solidFill>
                <a:latin typeface="Titillium Web Regular"/>
              </a:rPr>
              <a:t>•</a:t>
            </a:r>
            <a:r>
              <a:rPr lang="en-US" sz="2499" spc="-44">
                <a:solidFill>
                  <a:srgbClr val="000000"/>
                </a:solidFill>
                <a:latin typeface="Titillium Web Regular"/>
              </a:rPr>
              <a:t> Lorem ipsum</a:t>
            </a:r>
          </a:p>
          <a:p>
            <a:pPr algn="l">
              <a:lnSpc>
                <a:spcPts val="3522"/>
              </a:lnSpc>
            </a:pPr>
            <a:endParaRPr lang="en-US" sz="2499" spc="-44">
              <a:solidFill>
                <a:srgbClr val="000000"/>
              </a:solidFill>
              <a:latin typeface="Titillium Web Regul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Vlastní</PresentationFormat>
  <Paragraphs>58</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Titillium Web Regular</vt:lpstr>
      <vt:lpstr>Calibri</vt:lpstr>
      <vt:lpstr>Arial</vt:lpstr>
      <vt:lpstr>Titillium Web Bold</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FSV UK kombo</dc:title>
  <cp:lastModifiedBy>Nikola Havlová</cp:lastModifiedBy>
  <cp:revision>1</cp:revision>
  <dcterms:created xsi:type="dcterms:W3CDTF">2006-08-16T00:00:00Z</dcterms:created>
  <dcterms:modified xsi:type="dcterms:W3CDTF">2022-09-13T09:05:53Z</dcterms:modified>
  <dc:identifier>DAFLvdCwLW0</dc:identifier>
</cp:coreProperties>
</file>