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67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3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28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9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27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50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56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28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67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9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9A25-1C3A-41E7-A254-81AC984DFBA9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D4B5-B52C-4CD7-B627-C6594D37A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quizlet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ocrativ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ucie.poslusna@fsv.c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 fontScale="92500" lnSpcReduction="20000"/>
          </a:bodyPr>
          <a:lstStyle/>
          <a:p>
            <a:endParaRPr lang="cs-CZ" sz="4000" dirty="0"/>
          </a:p>
          <a:p>
            <a:r>
              <a:rPr lang="cs-CZ" sz="4000" dirty="0"/>
              <a:t>Moderní technologie ve výuce jazyků</a:t>
            </a:r>
          </a:p>
          <a:p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r>
              <a:rPr lang="cs-CZ" sz="2800" dirty="0"/>
              <a:t>Lucie Poslušná</a:t>
            </a:r>
          </a:p>
          <a:p>
            <a:pPr algn="r"/>
            <a:r>
              <a:rPr lang="cs-CZ" sz="2800" dirty="0"/>
              <a:t>Den s jazykovým centrem, 28. 5. 2018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6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/>
              <a:t>slido.com</a:t>
            </a:r>
            <a:r>
              <a:rPr lang="cs-CZ" sz="3600" dirty="0"/>
              <a:t> – anonymní dotazy při debatě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22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/>
              <a:t>coggle.it </a:t>
            </a:r>
            <a:r>
              <a:rPr lang="cs-CZ" sz="3600" dirty="0"/>
              <a:t>– </a:t>
            </a:r>
            <a:r>
              <a:rPr lang="cs-CZ" sz="3600" dirty="0" err="1"/>
              <a:t>slovíčkové</a:t>
            </a:r>
            <a:r>
              <a:rPr lang="cs-CZ" sz="3600" dirty="0"/>
              <a:t> mapy -&gt; </a:t>
            </a:r>
            <a:r>
              <a:rPr lang="cs-CZ" sz="3600" dirty="0" err="1"/>
              <a:t>pdf</a:t>
            </a:r>
            <a:endParaRPr lang="cs-CZ" sz="3600" dirty="0"/>
          </a:p>
          <a:p>
            <a:pPr algn="l"/>
            <a:endParaRPr lang="cs-CZ" sz="3600" dirty="0"/>
          </a:p>
          <a:p>
            <a:pPr algn="l"/>
            <a:r>
              <a:rPr lang="cs-CZ" sz="3600" dirty="0"/>
              <a:t>přihlášení přes </a:t>
            </a:r>
            <a:r>
              <a:rPr lang="cs-CZ" sz="3600" dirty="0" err="1"/>
              <a:t>gmail</a:t>
            </a:r>
            <a:r>
              <a:rPr lang="cs-CZ" sz="3600" dirty="0"/>
              <a:t>, 2 zdarma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9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6072" y="1627632"/>
            <a:ext cx="10561320" cy="4398263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60342"/>
              </p:ext>
            </p:extLst>
          </p:nvPr>
        </p:nvGraphicFramePr>
        <p:xfrm>
          <a:off x="1185728" y="1392109"/>
          <a:ext cx="9224944" cy="5054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5" imgW="10239133" imgH="5609881" progId="AcroExch.Document.DC">
                  <p:embed/>
                </p:oleObj>
              </mc:Choice>
              <mc:Fallback>
                <p:oleObj name="Acrobat Document" r:id="rId5" imgW="10239133" imgH="560988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5728" y="1392109"/>
                        <a:ext cx="9224944" cy="5054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39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>
                <a:hlinkClick r:id="rId2"/>
              </a:rPr>
              <a:t>quizlet.com</a:t>
            </a:r>
            <a:r>
              <a:rPr lang="cs-CZ" sz="3600" dirty="0"/>
              <a:t> – procvičování slovní zásoby</a:t>
            </a:r>
          </a:p>
          <a:p>
            <a:pPr algn="l"/>
            <a:endParaRPr lang="cs-CZ" sz="3600" dirty="0"/>
          </a:p>
          <a:p>
            <a:pPr algn="l"/>
            <a:r>
              <a:rPr lang="cs-CZ" sz="3600" b="1" dirty="0"/>
              <a:t>Hádej kdo! </a:t>
            </a:r>
            <a:r>
              <a:rPr lang="cs-CZ" sz="3600" dirty="0"/>
              <a:t>– pro malé skupiny</a:t>
            </a:r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43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/>
              <a:t>PPT </a:t>
            </a:r>
            <a:r>
              <a:rPr lang="cs-CZ" sz="3600" b="1" dirty="0" err="1"/>
              <a:t>games</a:t>
            </a:r>
            <a:r>
              <a:rPr lang="cs-CZ" sz="3600" b="1" dirty="0"/>
              <a:t> </a:t>
            </a:r>
            <a:r>
              <a:rPr lang="cs-CZ" sz="3600" dirty="0"/>
              <a:t>– </a:t>
            </a:r>
            <a:r>
              <a:rPr lang="cs-CZ" sz="3600" dirty="0" err="1"/>
              <a:t>warm</a:t>
            </a:r>
            <a:r>
              <a:rPr lang="cs-CZ" sz="3600" dirty="0"/>
              <a:t>-up, procvičování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18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>
                <a:hlinkClick r:id="rId2"/>
              </a:rPr>
              <a:t>socrative.com</a:t>
            </a:r>
            <a:r>
              <a:rPr lang="cs-CZ" sz="3600" dirty="0"/>
              <a:t> – procvičování</a:t>
            </a:r>
          </a:p>
          <a:p>
            <a:pPr algn="l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3 typy cvičení (krátká odpověď, T/F, </a:t>
            </a:r>
            <a:r>
              <a:rPr lang="cs-CZ" sz="3200" dirty="0" err="1"/>
              <a:t>Multiple</a:t>
            </a:r>
            <a:r>
              <a:rPr lang="cs-CZ" sz="3200" dirty="0"/>
              <a:t> </a:t>
            </a:r>
            <a:r>
              <a:rPr lang="cs-CZ" sz="3200" dirty="0" err="1"/>
              <a:t>choice</a:t>
            </a:r>
            <a:r>
              <a:rPr lang="cs-CZ" sz="3200" dirty="0"/>
              <a:t>)</a:t>
            </a:r>
          </a:p>
          <a:p>
            <a:pPr algn="l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odpovědi studentů -&gt; na čem je třeba více pracovat</a:t>
            </a:r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07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pPr algn="l"/>
            <a:r>
              <a:rPr lang="cs-CZ" sz="3600" b="1" dirty="0"/>
              <a:t>aurasma.com (HP </a:t>
            </a:r>
            <a:r>
              <a:rPr lang="cs-CZ" sz="3600" b="1" dirty="0" err="1"/>
              <a:t>Reveal</a:t>
            </a:r>
            <a:r>
              <a:rPr lang="cs-CZ" sz="3600" b="1" dirty="0"/>
              <a:t>)</a:t>
            </a:r>
            <a:r>
              <a:rPr lang="cs-CZ" sz="3600" dirty="0"/>
              <a:t> – </a:t>
            </a:r>
            <a:r>
              <a:rPr lang="cs-CZ" sz="3600" dirty="0" err="1"/>
              <a:t>augmentovaná</a:t>
            </a:r>
            <a:r>
              <a:rPr lang="cs-CZ" sz="3600" dirty="0"/>
              <a:t> realita</a:t>
            </a:r>
          </a:p>
          <a:p>
            <a:pPr algn="l"/>
            <a:endParaRPr lang="cs-CZ" sz="3600" dirty="0"/>
          </a:p>
          <a:p>
            <a:pPr algn="l"/>
            <a:r>
              <a:rPr lang="cs-CZ" sz="3600" dirty="0"/>
              <a:t>práce s videem (možné využít </a:t>
            </a:r>
            <a:r>
              <a:rPr lang="cs-CZ" sz="3600" dirty="0" err="1"/>
              <a:t>youtube</a:t>
            </a:r>
            <a:r>
              <a:rPr lang="cs-CZ" sz="3600" dirty="0"/>
              <a:t>)</a:t>
            </a: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77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6435" y="287862"/>
            <a:ext cx="4308629" cy="679804"/>
          </a:xfrm>
        </p:spPr>
        <p:txBody>
          <a:bodyPr anchor="t">
            <a:normAutofit/>
          </a:bodyPr>
          <a:lstStyle/>
          <a:p>
            <a:pPr algn="l"/>
            <a:r>
              <a:rPr lang="cs-CZ" sz="2800" dirty="0"/>
              <a:t>Centrum jazykové přípravy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59047"/>
            <a:ext cx="9144000" cy="3453985"/>
          </a:xfrm>
        </p:spPr>
        <p:txBody>
          <a:bodyPr>
            <a:normAutofit/>
          </a:bodyPr>
          <a:lstStyle/>
          <a:p>
            <a:pPr algn="l"/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Kontakt: </a:t>
            </a:r>
            <a:r>
              <a:rPr lang="cs-CZ" sz="3600" dirty="0">
                <a:hlinkClick r:id="rId2"/>
              </a:rPr>
              <a:t>lucie.poslusna@fsv.cuni.cz</a:t>
            </a:r>
            <a:endParaRPr lang="cs-CZ" sz="3600" dirty="0"/>
          </a:p>
          <a:p>
            <a:endParaRPr lang="cs-CZ" sz="3600" dirty="0"/>
          </a:p>
          <a:p>
            <a:r>
              <a:rPr lang="cs-CZ" sz="2000" dirty="0" err="1"/>
              <a:t>Slovíčkovou</a:t>
            </a:r>
            <a:r>
              <a:rPr lang="cs-CZ" sz="2000" dirty="0"/>
              <a:t> mapu připravila studentka 1. ročníku IES FSV UK Markéta Pěnkavová</a:t>
            </a:r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01" y="115409"/>
            <a:ext cx="4252404" cy="1367161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46" y="864340"/>
            <a:ext cx="336486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007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114</Words>
  <Application>Microsoft Office PowerPoint</Application>
  <PresentationFormat>Vlastní</PresentationFormat>
  <Paragraphs>42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Office</vt:lpstr>
      <vt:lpstr>Acrobat Document</vt:lpstr>
      <vt:lpstr>Centrum jazykové přípravy </vt:lpstr>
      <vt:lpstr>Centrum jazykové přípravy </vt:lpstr>
      <vt:lpstr>Centrum jazykové přípravy </vt:lpstr>
      <vt:lpstr>Centrum jazykové přípravy </vt:lpstr>
      <vt:lpstr>Centrum jazykové přípravy </vt:lpstr>
      <vt:lpstr>Centrum jazykové přípravy </vt:lpstr>
      <vt:lpstr>Centrum jazykové přípravy </vt:lpstr>
      <vt:lpstr>Centrum jazykové přípravy </vt:lpstr>
      <vt:lpstr>Centrum jazykové přípravy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jazykové přípravy</dc:title>
  <dc:creator>Lucie Poslušná</dc:creator>
  <cp:lastModifiedBy>POKUSNY UCET,ZAM,CIVT</cp:lastModifiedBy>
  <cp:revision>10</cp:revision>
  <dcterms:created xsi:type="dcterms:W3CDTF">2018-05-23T19:51:55Z</dcterms:created>
  <dcterms:modified xsi:type="dcterms:W3CDTF">2018-05-29T07:54:27Z</dcterms:modified>
</cp:coreProperties>
</file>